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479" r:id="rId3"/>
    <p:sldId id="452" r:id="rId4"/>
    <p:sldId id="313" r:id="rId5"/>
    <p:sldId id="499" r:id="rId6"/>
    <p:sldId id="505" r:id="rId7"/>
    <p:sldId id="506" r:id="rId8"/>
    <p:sldId id="500" r:id="rId9"/>
    <p:sldId id="510" r:id="rId10"/>
    <p:sldId id="507" r:id="rId11"/>
    <p:sldId id="511" r:id="rId12"/>
    <p:sldId id="495" r:id="rId13"/>
    <p:sldId id="497" r:id="rId14"/>
    <p:sldId id="498" r:id="rId15"/>
    <p:sldId id="504" r:id="rId16"/>
    <p:sldId id="490" r:id="rId17"/>
    <p:sldId id="512" r:id="rId18"/>
    <p:sldId id="513" r:id="rId19"/>
    <p:sldId id="514" r:id="rId20"/>
    <p:sldId id="476" r:id="rId21"/>
    <p:sldId id="515" r:id="rId22"/>
    <p:sldId id="517" r:id="rId23"/>
    <p:sldId id="516" r:id="rId24"/>
    <p:sldId id="4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-Higgins" initials="LH" lastIdx="4" clrIdx="0"/>
  <p:cmAuthor id="1" name="Manser, Michael" initials="M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5F5"/>
    <a:srgbClr val="B5E6F7"/>
    <a:srgbClr val="15AEE6"/>
    <a:srgbClr val="843626"/>
    <a:srgbClr val="000000"/>
    <a:srgbClr val="703B3A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6E038-3FCF-E8CB-E90E-ED294222BAC4}" v="224" dt="2021-06-22T17:23:14.773"/>
    <p1510:client id="{6048524B-21A6-68F8-B4BC-A35C57A5326A}" v="70" dt="2021-06-18T15:34:33.527"/>
    <p1510:client id="{93813B23-3428-4258-8758-59A13C0CC56B}" v="132" dt="2021-06-18T13:04:21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94"/>
  </p:normalViewPr>
  <p:slideViewPr>
    <p:cSldViewPr>
      <p:cViewPr varScale="1">
        <p:scale>
          <a:sx n="79" d="100"/>
          <a:sy n="79" d="100"/>
        </p:scale>
        <p:origin x="4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18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s, Cathy" userId="S::c-brooks@tti.tamu.edu::a6f7089a-7cd9-4540-a0b7-2bb23857e7bc" providerId="AD" clId="Web-{6048524B-21A6-68F8-B4BC-A35C57A5326A}"/>
    <pc:docChg chg="addSld modSld">
      <pc:chgData name="Brooks, Cathy" userId="S::c-brooks@tti.tamu.edu::a6f7089a-7cd9-4540-a0b7-2bb23857e7bc" providerId="AD" clId="Web-{6048524B-21A6-68F8-B4BC-A35C57A5326A}" dt="2021-06-18T15:34:33.527" v="66"/>
      <pc:docMkLst>
        <pc:docMk/>
      </pc:docMkLst>
      <pc:sldChg chg="addSp delSp modSp">
        <pc:chgData name="Brooks, Cathy" userId="S::c-brooks@tti.tamu.edu::a6f7089a-7cd9-4540-a0b7-2bb23857e7bc" providerId="AD" clId="Web-{6048524B-21A6-68F8-B4BC-A35C57A5326A}" dt="2021-06-18T15:34:33.527" v="66"/>
        <pc:sldMkLst>
          <pc:docMk/>
          <pc:sldMk cId="3750488334" sldId="448"/>
        </pc:sldMkLst>
        <pc:spChg chg="add del mod">
          <ac:chgData name="Brooks, Cathy" userId="S::c-brooks@tti.tamu.edu::a6f7089a-7cd9-4540-a0b7-2bb23857e7bc" providerId="AD" clId="Web-{6048524B-21A6-68F8-B4BC-A35C57A5326A}" dt="2021-06-18T15:34:33.527" v="66"/>
          <ac:spMkLst>
            <pc:docMk/>
            <pc:sldMk cId="3750488334" sldId="448"/>
            <ac:spMk id="2" creationId="{8314D481-8990-4FB5-A9C2-B1149E528683}"/>
          </ac:spMkLst>
        </pc:spChg>
      </pc:sldChg>
      <pc:sldChg chg="modSp">
        <pc:chgData name="Brooks, Cathy" userId="S::c-brooks@tti.tamu.edu::a6f7089a-7cd9-4540-a0b7-2bb23857e7bc" providerId="AD" clId="Web-{6048524B-21A6-68F8-B4BC-A35C57A5326A}" dt="2021-06-18T15:29:23.579" v="7" actId="20577"/>
        <pc:sldMkLst>
          <pc:docMk/>
          <pc:sldMk cId="1003577622" sldId="515"/>
        </pc:sldMkLst>
        <pc:spChg chg="mod">
          <ac:chgData name="Brooks, Cathy" userId="S::c-brooks@tti.tamu.edu::a6f7089a-7cd9-4540-a0b7-2bb23857e7bc" providerId="AD" clId="Web-{6048524B-21A6-68F8-B4BC-A35C57A5326A}" dt="2021-06-18T15:29:23.579" v="7" actId="20577"/>
          <ac:spMkLst>
            <pc:docMk/>
            <pc:sldMk cId="1003577622" sldId="515"/>
            <ac:spMk id="3" creationId="{06183A3E-BC84-4F85-B102-83EFE5C0744C}"/>
          </ac:spMkLst>
        </pc:spChg>
      </pc:sldChg>
      <pc:sldChg chg="addSp delSp modSp new">
        <pc:chgData name="Brooks, Cathy" userId="S::c-brooks@tti.tamu.edu::a6f7089a-7cd9-4540-a0b7-2bb23857e7bc" providerId="AD" clId="Web-{6048524B-21A6-68F8-B4BC-A35C57A5326A}" dt="2021-06-18T15:34:12.073" v="62" actId="20577"/>
        <pc:sldMkLst>
          <pc:docMk/>
          <pc:sldMk cId="3935533910" sldId="516"/>
        </pc:sldMkLst>
        <pc:spChg chg="mod">
          <ac:chgData name="Brooks, Cathy" userId="S::c-brooks@tti.tamu.edu::a6f7089a-7cd9-4540-a0b7-2bb23857e7bc" providerId="AD" clId="Web-{6048524B-21A6-68F8-B4BC-A35C57A5326A}" dt="2021-06-18T15:34:12.073" v="62" actId="20577"/>
          <ac:spMkLst>
            <pc:docMk/>
            <pc:sldMk cId="3935533910" sldId="516"/>
            <ac:spMk id="2" creationId="{D158C4FB-9F85-48CD-A759-8442D777BB5C}"/>
          </ac:spMkLst>
        </pc:spChg>
        <pc:spChg chg="mod">
          <ac:chgData name="Brooks, Cathy" userId="S::c-brooks@tti.tamu.edu::a6f7089a-7cd9-4540-a0b7-2bb23857e7bc" providerId="AD" clId="Web-{6048524B-21A6-68F8-B4BC-A35C57A5326A}" dt="2021-06-18T15:33:44.728" v="47" actId="20577"/>
          <ac:spMkLst>
            <pc:docMk/>
            <pc:sldMk cId="3935533910" sldId="516"/>
            <ac:spMk id="3" creationId="{1F2C3745-E567-48B0-B542-76E8B6DE92F6}"/>
          </ac:spMkLst>
        </pc:spChg>
        <pc:spChg chg="add del">
          <ac:chgData name="Brooks, Cathy" userId="S::c-brooks@tti.tamu.edu::a6f7089a-7cd9-4540-a0b7-2bb23857e7bc" providerId="AD" clId="Web-{6048524B-21A6-68F8-B4BC-A35C57A5326A}" dt="2021-06-18T15:32:25.397" v="29"/>
          <ac:spMkLst>
            <pc:docMk/>
            <pc:sldMk cId="3935533910" sldId="516"/>
            <ac:spMk id="5" creationId="{9CC58ADC-AEE5-43E1-AE55-C0FB3B69BD3E}"/>
          </ac:spMkLst>
        </pc:spChg>
      </pc:sldChg>
    </pc:docChg>
  </pc:docChgLst>
  <pc:docChgLst>
    <pc:chgData name="Brooks, Cathy" userId="a6f7089a-7cd9-4540-a0b7-2bb23857e7bc" providerId="ADAL" clId="{93813B23-3428-4258-8758-59A13C0CC56B}"/>
    <pc:docChg chg="undo redo custSel addSld delSld modSld sldOrd">
      <pc:chgData name="Brooks, Cathy" userId="a6f7089a-7cd9-4540-a0b7-2bb23857e7bc" providerId="ADAL" clId="{93813B23-3428-4258-8758-59A13C0CC56B}" dt="2021-06-18T13:13:19.351" v="1194" actId="20577"/>
      <pc:docMkLst>
        <pc:docMk/>
      </pc:docMkLst>
      <pc:sldChg chg="modSp mod">
        <pc:chgData name="Brooks, Cathy" userId="a6f7089a-7cd9-4540-a0b7-2bb23857e7bc" providerId="ADAL" clId="{93813B23-3428-4258-8758-59A13C0CC56B}" dt="2021-06-15T19:29:39.742" v="12" actId="20577"/>
        <pc:sldMkLst>
          <pc:docMk/>
          <pc:sldMk cId="808010507" sldId="256"/>
        </pc:sldMkLst>
        <pc:spChg chg="mod">
          <ac:chgData name="Brooks, Cathy" userId="a6f7089a-7cd9-4540-a0b7-2bb23857e7bc" providerId="ADAL" clId="{93813B23-3428-4258-8758-59A13C0CC56B}" dt="2021-06-15T19:29:39.742" v="12" actId="20577"/>
          <ac:spMkLst>
            <pc:docMk/>
            <pc:sldMk cId="808010507" sldId="256"/>
            <ac:spMk id="3" creationId="{E763202C-8C68-644E-81E7-DF970C586717}"/>
          </ac:spMkLst>
        </pc:spChg>
      </pc:sldChg>
      <pc:sldChg chg="del ord">
        <pc:chgData name="Brooks, Cathy" userId="a6f7089a-7cd9-4540-a0b7-2bb23857e7bc" providerId="ADAL" clId="{93813B23-3428-4258-8758-59A13C0CC56B}" dt="2021-06-18T12:51:39.741" v="1014" actId="47"/>
        <pc:sldMkLst>
          <pc:docMk/>
          <pc:sldMk cId="842989992" sldId="427"/>
        </pc:sldMkLst>
      </pc:sldChg>
      <pc:sldChg chg="addSp modSp mod">
        <pc:chgData name="Brooks, Cathy" userId="a6f7089a-7cd9-4540-a0b7-2bb23857e7bc" providerId="ADAL" clId="{93813B23-3428-4258-8758-59A13C0CC56B}" dt="2021-06-16T16:12:50.612" v="145" actId="1076"/>
        <pc:sldMkLst>
          <pc:docMk/>
          <pc:sldMk cId="2528135615" sldId="476"/>
        </pc:sldMkLst>
        <pc:picChg chg="add mod">
          <ac:chgData name="Brooks, Cathy" userId="a6f7089a-7cd9-4540-a0b7-2bb23857e7bc" providerId="ADAL" clId="{93813B23-3428-4258-8758-59A13C0CC56B}" dt="2021-06-16T16:12:50.612" v="145" actId="1076"/>
          <ac:picMkLst>
            <pc:docMk/>
            <pc:sldMk cId="2528135615" sldId="476"/>
            <ac:picMk id="3" creationId="{AD918777-5B29-4665-96D2-57F021B85826}"/>
          </ac:picMkLst>
        </pc:picChg>
        <pc:picChg chg="mod">
          <ac:chgData name="Brooks, Cathy" userId="a6f7089a-7cd9-4540-a0b7-2bb23857e7bc" providerId="ADAL" clId="{93813B23-3428-4258-8758-59A13C0CC56B}" dt="2021-06-16T16:12:07.762" v="139" actId="1076"/>
          <ac:picMkLst>
            <pc:docMk/>
            <pc:sldMk cId="2528135615" sldId="476"/>
            <ac:picMk id="3074" creationId="{00000000-0000-0000-0000-000000000000}"/>
          </ac:picMkLst>
        </pc:picChg>
      </pc:sldChg>
      <pc:sldChg chg="addSp delSp modSp mod">
        <pc:chgData name="Brooks, Cathy" userId="a6f7089a-7cd9-4540-a0b7-2bb23857e7bc" providerId="ADAL" clId="{93813B23-3428-4258-8758-59A13C0CC56B}" dt="2021-06-17T21:12:48.395" v="965" actId="20577"/>
        <pc:sldMkLst>
          <pc:docMk/>
          <pc:sldMk cId="1054654189" sldId="479"/>
        </pc:sldMkLst>
        <pc:spChg chg="mod">
          <ac:chgData name="Brooks, Cathy" userId="a6f7089a-7cd9-4540-a0b7-2bb23857e7bc" providerId="ADAL" clId="{93813B23-3428-4258-8758-59A13C0CC56B}" dt="2021-06-17T21:12:48.395" v="965" actId="20577"/>
          <ac:spMkLst>
            <pc:docMk/>
            <pc:sldMk cId="1054654189" sldId="479"/>
            <ac:spMk id="3" creationId="{27231708-6F8E-9449-B38B-AACDAD7F3E97}"/>
          </ac:spMkLst>
        </pc:spChg>
        <pc:spChg chg="add del mod">
          <ac:chgData name="Brooks, Cathy" userId="a6f7089a-7cd9-4540-a0b7-2bb23857e7bc" providerId="ADAL" clId="{93813B23-3428-4258-8758-59A13C0CC56B}" dt="2021-06-15T19:39:55.102" v="48" actId="478"/>
          <ac:spMkLst>
            <pc:docMk/>
            <pc:sldMk cId="1054654189" sldId="479"/>
            <ac:spMk id="5" creationId="{AD002975-B986-4BE7-8B18-E6B5CB7B6CCF}"/>
          </ac:spMkLst>
        </pc:spChg>
      </pc:sldChg>
      <pc:sldChg chg="addSp modSp mod">
        <pc:chgData name="Brooks, Cathy" userId="a6f7089a-7cd9-4540-a0b7-2bb23857e7bc" providerId="ADAL" clId="{93813B23-3428-4258-8758-59A13C0CC56B}" dt="2021-06-16T17:28:46.412" v="554" actId="1076"/>
        <pc:sldMkLst>
          <pc:docMk/>
          <pc:sldMk cId="4045610858" sldId="490"/>
        </pc:sldMkLst>
        <pc:spChg chg="mod">
          <ac:chgData name="Brooks, Cathy" userId="a6f7089a-7cd9-4540-a0b7-2bb23857e7bc" providerId="ADAL" clId="{93813B23-3428-4258-8758-59A13C0CC56B}" dt="2021-06-16T17:28:46.412" v="554" actId="1076"/>
          <ac:spMkLst>
            <pc:docMk/>
            <pc:sldMk cId="4045610858" sldId="490"/>
            <ac:spMk id="2" creationId="{00000000-0000-0000-0000-000000000000}"/>
          </ac:spMkLst>
        </pc:spChg>
        <pc:spChg chg="mod">
          <ac:chgData name="Brooks, Cathy" userId="a6f7089a-7cd9-4540-a0b7-2bb23857e7bc" providerId="ADAL" clId="{93813B23-3428-4258-8758-59A13C0CC56B}" dt="2021-06-16T16:18:43.917" v="153" actId="1076"/>
          <ac:spMkLst>
            <pc:docMk/>
            <pc:sldMk cId="4045610858" sldId="490"/>
            <ac:spMk id="3" creationId="{00000000-0000-0000-0000-000000000000}"/>
          </ac:spMkLst>
        </pc:spChg>
        <pc:picChg chg="mod">
          <ac:chgData name="Brooks, Cathy" userId="a6f7089a-7cd9-4540-a0b7-2bb23857e7bc" providerId="ADAL" clId="{93813B23-3428-4258-8758-59A13C0CC56B}" dt="2021-06-16T16:17:53.189" v="147" actId="1076"/>
          <ac:picMkLst>
            <pc:docMk/>
            <pc:sldMk cId="4045610858" sldId="490"/>
            <ac:picMk id="4" creationId="{00000000-0000-0000-0000-000000000000}"/>
          </ac:picMkLst>
        </pc:picChg>
        <pc:picChg chg="add mod">
          <ac:chgData name="Brooks, Cathy" userId="a6f7089a-7cd9-4540-a0b7-2bb23857e7bc" providerId="ADAL" clId="{93813B23-3428-4258-8758-59A13C0CC56B}" dt="2021-06-16T16:19:13.110" v="154" actId="1076"/>
          <ac:picMkLst>
            <pc:docMk/>
            <pc:sldMk cId="4045610858" sldId="490"/>
            <ac:picMk id="5" creationId="{414FE694-6801-49CC-B246-2F60395FCC20}"/>
          </ac:picMkLst>
        </pc:picChg>
      </pc:sldChg>
      <pc:sldChg chg="del">
        <pc:chgData name="Brooks, Cathy" userId="a6f7089a-7cd9-4540-a0b7-2bb23857e7bc" providerId="ADAL" clId="{93813B23-3428-4258-8758-59A13C0CC56B}" dt="2021-06-15T19:47:04.775" v="63" actId="2696"/>
        <pc:sldMkLst>
          <pc:docMk/>
          <pc:sldMk cId="1534438410" sldId="491"/>
        </pc:sldMkLst>
      </pc:sldChg>
      <pc:sldChg chg="del">
        <pc:chgData name="Brooks, Cathy" userId="a6f7089a-7cd9-4540-a0b7-2bb23857e7bc" providerId="ADAL" clId="{93813B23-3428-4258-8758-59A13C0CC56B}" dt="2021-06-15T19:47:04.775" v="63" actId="2696"/>
        <pc:sldMkLst>
          <pc:docMk/>
          <pc:sldMk cId="1061640117" sldId="492"/>
        </pc:sldMkLst>
      </pc:sldChg>
      <pc:sldChg chg="del">
        <pc:chgData name="Brooks, Cathy" userId="a6f7089a-7cd9-4540-a0b7-2bb23857e7bc" providerId="ADAL" clId="{93813B23-3428-4258-8758-59A13C0CC56B}" dt="2021-06-15T19:47:04.775" v="63" actId="2696"/>
        <pc:sldMkLst>
          <pc:docMk/>
          <pc:sldMk cId="2225850529" sldId="493"/>
        </pc:sldMkLst>
      </pc:sldChg>
      <pc:sldChg chg="del">
        <pc:chgData name="Brooks, Cathy" userId="a6f7089a-7cd9-4540-a0b7-2bb23857e7bc" providerId="ADAL" clId="{93813B23-3428-4258-8758-59A13C0CC56B}" dt="2021-06-15T19:47:04.775" v="63" actId="2696"/>
        <pc:sldMkLst>
          <pc:docMk/>
          <pc:sldMk cId="2949276960" sldId="494"/>
        </pc:sldMkLst>
      </pc:sldChg>
      <pc:sldChg chg="modSp mod">
        <pc:chgData name="Brooks, Cathy" userId="a6f7089a-7cd9-4540-a0b7-2bb23857e7bc" providerId="ADAL" clId="{93813B23-3428-4258-8758-59A13C0CC56B}" dt="2021-06-17T21:28:35.875" v="1013" actId="108"/>
        <pc:sldMkLst>
          <pc:docMk/>
          <pc:sldMk cId="511971897" sldId="495"/>
        </pc:sldMkLst>
        <pc:spChg chg="mod">
          <ac:chgData name="Brooks, Cathy" userId="a6f7089a-7cd9-4540-a0b7-2bb23857e7bc" providerId="ADAL" clId="{93813B23-3428-4258-8758-59A13C0CC56B}" dt="2021-06-16T16:25:54.536" v="403" actId="20577"/>
          <ac:spMkLst>
            <pc:docMk/>
            <pc:sldMk cId="511971897" sldId="495"/>
            <ac:spMk id="2" creationId="{5273D219-12D8-2148-AC91-A3F0DE2CC0B5}"/>
          </ac:spMkLst>
        </pc:spChg>
        <pc:spChg chg="mod">
          <ac:chgData name="Brooks, Cathy" userId="a6f7089a-7cd9-4540-a0b7-2bb23857e7bc" providerId="ADAL" clId="{93813B23-3428-4258-8758-59A13C0CC56B}" dt="2021-06-17T21:28:35.875" v="1013" actId="108"/>
          <ac:spMkLst>
            <pc:docMk/>
            <pc:sldMk cId="511971897" sldId="495"/>
            <ac:spMk id="3" creationId="{55246A73-3AEE-C448-836A-A46608A4B855}"/>
          </ac:spMkLst>
        </pc:spChg>
      </pc:sldChg>
      <pc:sldChg chg="modSp del mod">
        <pc:chgData name="Brooks, Cathy" userId="a6f7089a-7cd9-4540-a0b7-2bb23857e7bc" providerId="ADAL" clId="{93813B23-3428-4258-8758-59A13C0CC56B}" dt="2021-06-16T16:25:45.385" v="401" actId="2696"/>
        <pc:sldMkLst>
          <pc:docMk/>
          <pc:sldMk cId="3015527761" sldId="496"/>
        </pc:sldMkLst>
        <pc:spChg chg="mod">
          <ac:chgData name="Brooks, Cathy" userId="a6f7089a-7cd9-4540-a0b7-2bb23857e7bc" providerId="ADAL" clId="{93813B23-3428-4258-8758-59A13C0CC56B}" dt="2021-06-16T16:21:33.810" v="162" actId="12"/>
          <ac:spMkLst>
            <pc:docMk/>
            <pc:sldMk cId="3015527761" sldId="496"/>
            <ac:spMk id="3" creationId="{35051C0A-1414-814D-8D0A-90DDE657D023}"/>
          </ac:spMkLst>
        </pc:spChg>
      </pc:sldChg>
      <pc:sldChg chg="addSp delSp modSp mod modClrScheme chgLayout">
        <pc:chgData name="Brooks, Cathy" userId="a6f7089a-7cd9-4540-a0b7-2bb23857e7bc" providerId="ADAL" clId="{93813B23-3428-4258-8758-59A13C0CC56B}" dt="2021-06-18T13:07:01.415" v="1137" actId="403"/>
        <pc:sldMkLst>
          <pc:docMk/>
          <pc:sldMk cId="244632572" sldId="497"/>
        </pc:sldMkLst>
        <pc:spChg chg="del mod">
          <ac:chgData name="Brooks, Cathy" userId="a6f7089a-7cd9-4540-a0b7-2bb23857e7bc" providerId="ADAL" clId="{93813B23-3428-4258-8758-59A13C0CC56B}" dt="2021-06-16T17:24:03.937" v="541" actId="478"/>
          <ac:spMkLst>
            <pc:docMk/>
            <pc:sldMk cId="244632572" sldId="497"/>
            <ac:spMk id="2" creationId="{629B7A61-507E-4840-8ACC-33C29C272B73}"/>
          </ac:spMkLst>
        </pc:spChg>
        <pc:spChg chg="mod">
          <ac:chgData name="Brooks, Cathy" userId="a6f7089a-7cd9-4540-a0b7-2bb23857e7bc" providerId="ADAL" clId="{93813B23-3428-4258-8758-59A13C0CC56B}" dt="2021-06-18T13:07:01.415" v="1137" actId="403"/>
          <ac:spMkLst>
            <pc:docMk/>
            <pc:sldMk cId="244632572" sldId="497"/>
            <ac:spMk id="3" creationId="{35051C0A-1414-814D-8D0A-90DDE657D023}"/>
          </ac:spMkLst>
        </pc:spChg>
        <pc:spChg chg="add del mod">
          <ac:chgData name="Brooks, Cathy" userId="a6f7089a-7cd9-4540-a0b7-2bb23857e7bc" providerId="ADAL" clId="{93813B23-3428-4258-8758-59A13C0CC56B}" dt="2021-06-16T17:24:07.022" v="542" actId="478"/>
          <ac:spMkLst>
            <pc:docMk/>
            <pc:sldMk cId="244632572" sldId="497"/>
            <ac:spMk id="9" creationId="{A9B9EDDC-6AAF-40AC-8343-440DD5251715}"/>
          </ac:spMkLst>
        </pc:spChg>
        <pc:spChg chg="add mod">
          <ac:chgData name="Brooks, Cathy" userId="a6f7089a-7cd9-4540-a0b7-2bb23857e7bc" providerId="ADAL" clId="{93813B23-3428-4258-8758-59A13C0CC56B}" dt="2021-06-16T17:24:39.561" v="544"/>
          <ac:spMkLst>
            <pc:docMk/>
            <pc:sldMk cId="244632572" sldId="497"/>
            <ac:spMk id="10" creationId="{28E19AC6-53B3-490D-B951-A2988C306531}"/>
          </ac:spMkLst>
        </pc:spChg>
        <pc:graphicFrameChg chg="add del modGraphic">
          <ac:chgData name="Brooks, Cathy" userId="a6f7089a-7cd9-4540-a0b7-2bb23857e7bc" providerId="ADAL" clId="{93813B23-3428-4258-8758-59A13C0CC56B}" dt="2021-06-16T17:23:09.955" v="533" actId="27309"/>
          <ac:graphicFrameMkLst>
            <pc:docMk/>
            <pc:sldMk cId="244632572" sldId="497"/>
            <ac:graphicFrameMk id="7" creationId="{1039FC65-AE02-4081-B57A-4C80F37239E5}"/>
          </ac:graphicFrameMkLst>
        </pc:graphicFrameChg>
        <pc:picChg chg="add mod">
          <ac:chgData name="Brooks, Cathy" userId="a6f7089a-7cd9-4540-a0b7-2bb23857e7bc" providerId="ADAL" clId="{93813B23-3428-4258-8758-59A13C0CC56B}" dt="2021-06-16T17:20:49.456" v="521" actId="14100"/>
          <ac:picMkLst>
            <pc:docMk/>
            <pc:sldMk cId="244632572" sldId="497"/>
            <ac:picMk id="5" creationId="{1E8FED17-4DE8-453C-863A-10A5C3E41F4A}"/>
          </ac:picMkLst>
        </pc:picChg>
      </pc:sldChg>
      <pc:sldChg chg="addSp delSp modSp mod ord modClrScheme chgLayout">
        <pc:chgData name="Brooks, Cathy" userId="a6f7089a-7cd9-4540-a0b7-2bb23857e7bc" providerId="ADAL" clId="{93813B23-3428-4258-8758-59A13C0CC56B}" dt="2021-06-16T17:24:35.179" v="543"/>
        <pc:sldMkLst>
          <pc:docMk/>
          <pc:sldMk cId="416369857" sldId="498"/>
        </pc:sldMkLst>
        <pc:spChg chg="add del mod">
          <ac:chgData name="Brooks, Cathy" userId="a6f7089a-7cd9-4540-a0b7-2bb23857e7bc" providerId="ADAL" clId="{93813B23-3428-4258-8758-59A13C0CC56B}" dt="2021-06-16T17:23:50.230" v="539" actId="478"/>
          <ac:spMkLst>
            <pc:docMk/>
            <pc:sldMk cId="416369857" sldId="498"/>
            <ac:spMk id="2" creationId="{629B7A61-507E-4840-8ACC-33C29C272B73}"/>
          </ac:spMkLst>
        </pc:spChg>
        <pc:spChg chg="del mod">
          <ac:chgData name="Brooks, Cathy" userId="a6f7089a-7cd9-4540-a0b7-2bb23857e7bc" providerId="ADAL" clId="{93813B23-3428-4258-8758-59A13C0CC56B}" dt="2021-06-16T16:59:39.547" v="405" actId="21"/>
          <ac:spMkLst>
            <pc:docMk/>
            <pc:sldMk cId="416369857" sldId="498"/>
            <ac:spMk id="3" creationId="{35051C0A-1414-814D-8D0A-90DDE657D023}"/>
          </ac:spMkLst>
        </pc:spChg>
        <pc:spChg chg="add del mod">
          <ac:chgData name="Brooks, Cathy" userId="a6f7089a-7cd9-4540-a0b7-2bb23857e7bc" providerId="ADAL" clId="{93813B23-3428-4258-8758-59A13C0CC56B}" dt="2021-06-16T16:59:42.676" v="406" actId="478"/>
          <ac:spMkLst>
            <pc:docMk/>
            <pc:sldMk cId="416369857" sldId="498"/>
            <ac:spMk id="5" creationId="{3F181BDA-FE2E-410B-A3F2-E42DE7308B2F}"/>
          </ac:spMkLst>
        </pc:spChg>
        <pc:spChg chg="add mod">
          <ac:chgData name="Brooks, Cathy" userId="a6f7089a-7cd9-4540-a0b7-2bb23857e7bc" providerId="ADAL" clId="{93813B23-3428-4258-8758-59A13C0CC56B}" dt="2021-06-16T17:18:07.634" v="486" actId="164"/>
          <ac:spMkLst>
            <pc:docMk/>
            <pc:sldMk cId="416369857" sldId="498"/>
            <ac:spMk id="10" creationId="{2C8CE0AA-AC67-4A52-B523-A4B5E177CF64}"/>
          </ac:spMkLst>
        </pc:spChg>
        <pc:spChg chg="add del mod">
          <ac:chgData name="Brooks, Cathy" userId="a6f7089a-7cd9-4540-a0b7-2bb23857e7bc" providerId="ADAL" clId="{93813B23-3428-4258-8758-59A13C0CC56B}" dt="2021-06-16T17:23:23.302" v="536" actId="478"/>
          <ac:spMkLst>
            <pc:docMk/>
            <pc:sldMk cId="416369857" sldId="498"/>
            <ac:spMk id="13" creationId="{6894B404-AFDB-4CD0-B574-452CD6E69C5D}"/>
          </ac:spMkLst>
        </pc:spChg>
        <pc:spChg chg="add del mod">
          <ac:chgData name="Brooks, Cathy" userId="a6f7089a-7cd9-4540-a0b7-2bb23857e7bc" providerId="ADAL" clId="{93813B23-3428-4258-8758-59A13C0CC56B}" dt="2021-06-16T17:05:52.135" v="425" actId="26606"/>
          <ac:spMkLst>
            <pc:docMk/>
            <pc:sldMk cId="416369857" sldId="498"/>
            <ac:spMk id="14" creationId="{5B8F6EE6-A1FB-4561-A657-2C60C5086A09}"/>
          </ac:spMkLst>
        </pc:spChg>
        <pc:spChg chg="add del mod">
          <ac:chgData name="Brooks, Cathy" userId="a6f7089a-7cd9-4540-a0b7-2bb23857e7bc" providerId="ADAL" clId="{93813B23-3428-4258-8758-59A13C0CC56B}" dt="2021-06-16T17:05:52.135" v="425" actId="26606"/>
          <ac:spMkLst>
            <pc:docMk/>
            <pc:sldMk cId="416369857" sldId="498"/>
            <ac:spMk id="16" creationId="{F7C2A269-B13B-43E9-8639-FE5625E81E74}"/>
          </ac:spMkLst>
        </pc:spChg>
        <pc:spChg chg="add del mod">
          <ac:chgData name="Brooks, Cathy" userId="a6f7089a-7cd9-4540-a0b7-2bb23857e7bc" providerId="ADAL" clId="{93813B23-3428-4258-8758-59A13C0CC56B}" dt="2021-06-16T17:23:56.862" v="540" actId="478"/>
          <ac:spMkLst>
            <pc:docMk/>
            <pc:sldMk cId="416369857" sldId="498"/>
            <ac:spMk id="17" creationId="{78936EF4-366E-460E-BC6D-297D231DAC06}"/>
          </ac:spMkLst>
        </pc:spChg>
        <pc:spChg chg="add del mod">
          <ac:chgData name="Brooks, Cathy" userId="a6f7089a-7cd9-4540-a0b7-2bb23857e7bc" providerId="ADAL" clId="{93813B23-3428-4258-8758-59A13C0CC56B}" dt="2021-06-16T17:05:54.699" v="427" actId="26606"/>
          <ac:spMkLst>
            <pc:docMk/>
            <pc:sldMk cId="416369857" sldId="498"/>
            <ac:spMk id="18" creationId="{F59897BA-C3B2-43B8-A66F-976E7754BE42}"/>
          </ac:spMkLst>
        </pc:spChg>
        <pc:spChg chg="add del mod">
          <ac:chgData name="Brooks, Cathy" userId="a6f7089a-7cd9-4540-a0b7-2bb23857e7bc" providerId="ADAL" clId="{93813B23-3428-4258-8758-59A13C0CC56B}" dt="2021-06-16T17:05:54.699" v="427" actId="26606"/>
          <ac:spMkLst>
            <pc:docMk/>
            <pc:sldMk cId="416369857" sldId="498"/>
            <ac:spMk id="19" creationId="{F46145FD-C157-40C2-8A0D-6839E89A7C1C}"/>
          </ac:spMkLst>
        </pc:spChg>
        <pc:spChg chg="add del mod">
          <ac:chgData name="Brooks, Cathy" userId="a6f7089a-7cd9-4540-a0b7-2bb23857e7bc" providerId="ADAL" clId="{93813B23-3428-4258-8758-59A13C0CC56B}" dt="2021-06-16T17:23:19.690" v="535"/>
          <ac:spMkLst>
            <pc:docMk/>
            <pc:sldMk cId="416369857" sldId="498"/>
            <ac:spMk id="20" creationId="{4E5715D4-24B3-42C2-A82B-F238D0E2920B}"/>
          </ac:spMkLst>
        </pc:spChg>
        <pc:spChg chg="add mod">
          <ac:chgData name="Brooks, Cathy" userId="a6f7089a-7cd9-4540-a0b7-2bb23857e7bc" providerId="ADAL" clId="{93813B23-3428-4258-8758-59A13C0CC56B}" dt="2021-06-16T17:24:35.179" v="543"/>
          <ac:spMkLst>
            <pc:docMk/>
            <pc:sldMk cId="416369857" sldId="498"/>
            <ac:spMk id="22" creationId="{2538EC14-915A-4E22-87F8-C66F0B252D70}"/>
          </ac:spMkLst>
        </pc:spChg>
        <pc:grpChg chg="add mod">
          <ac:chgData name="Brooks, Cathy" userId="a6f7089a-7cd9-4540-a0b7-2bb23857e7bc" providerId="ADAL" clId="{93813B23-3428-4258-8758-59A13C0CC56B}" dt="2021-06-16T17:23:27.500" v="538" actId="14100"/>
          <ac:grpSpMkLst>
            <pc:docMk/>
            <pc:sldMk cId="416369857" sldId="498"/>
            <ac:grpSpMk id="11" creationId="{0C007FAA-59CE-42DC-AFB0-5E4D65F945C2}"/>
          </ac:grpSpMkLst>
        </pc:grpChg>
        <pc:graphicFrameChg chg="add del mod ord modGraphic">
          <ac:chgData name="Brooks, Cathy" userId="a6f7089a-7cd9-4540-a0b7-2bb23857e7bc" providerId="ADAL" clId="{93813B23-3428-4258-8758-59A13C0CC56B}" dt="2021-06-16T17:20:55.426" v="522" actId="478"/>
          <ac:graphicFrameMkLst>
            <pc:docMk/>
            <pc:sldMk cId="416369857" sldId="498"/>
            <ac:graphicFrameMk id="7" creationId="{09AEACC0-FDCB-4DFA-8068-02F0C1EEC6B7}"/>
          </ac:graphicFrameMkLst>
        </pc:graphicFrameChg>
        <pc:picChg chg="add del">
          <ac:chgData name="Brooks, Cathy" userId="a6f7089a-7cd9-4540-a0b7-2bb23857e7bc" providerId="ADAL" clId="{93813B23-3428-4258-8758-59A13C0CC56B}" dt="2021-06-16T16:59:54.927" v="408" actId="478"/>
          <ac:picMkLst>
            <pc:docMk/>
            <pc:sldMk cId="416369857" sldId="498"/>
            <ac:picMk id="6" creationId="{BE7DDD34-C0F9-4F91-994A-560C2317287C}"/>
          </ac:picMkLst>
        </pc:picChg>
        <pc:picChg chg="add mod">
          <ac:chgData name="Brooks, Cathy" userId="a6f7089a-7cd9-4540-a0b7-2bb23857e7bc" providerId="ADAL" clId="{93813B23-3428-4258-8758-59A13C0CC56B}" dt="2021-06-16T17:18:07.634" v="486" actId="164"/>
          <ac:picMkLst>
            <pc:docMk/>
            <pc:sldMk cId="416369857" sldId="498"/>
            <ac:picMk id="9" creationId="{6E1216AB-AB1E-476F-8FF1-D15E923EBB92}"/>
          </ac:picMkLst>
        </pc:picChg>
        <pc:picChg chg="add del mod">
          <ac:chgData name="Brooks, Cathy" userId="a6f7089a-7cd9-4540-a0b7-2bb23857e7bc" providerId="ADAL" clId="{93813B23-3428-4258-8758-59A13C0CC56B}" dt="2021-06-16T17:04:48.846" v="419" actId="478"/>
          <ac:picMkLst>
            <pc:docMk/>
            <pc:sldMk cId="416369857" sldId="498"/>
            <ac:picMk id="1025" creationId="{D5F1904D-2048-4419-A0F9-4C026E1EDC25}"/>
          </ac:picMkLst>
        </pc:picChg>
      </pc:sldChg>
      <pc:sldChg chg="addSp delSp modSp new mod">
        <pc:chgData name="Brooks, Cathy" userId="a6f7089a-7cd9-4540-a0b7-2bb23857e7bc" providerId="ADAL" clId="{93813B23-3428-4258-8758-59A13C0CC56B}" dt="2021-06-18T13:03:05.150" v="1058" actId="313"/>
        <pc:sldMkLst>
          <pc:docMk/>
          <pc:sldMk cId="454197193" sldId="499"/>
        </pc:sldMkLst>
        <pc:spChg chg="mod">
          <ac:chgData name="Brooks, Cathy" userId="a6f7089a-7cd9-4540-a0b7-2bb23857e7bc" providerId="ADAL" clId="{93813B23-3428-4258-8758-59A13C0CC56B}" dt="2021-06-18T13:03:05.150" v="1058" actId="313"/>
          <ac:spMkLst>
            <pc:docMk/>
            <pc:sldMk cId="454197193" sldId="499"/>
            <ac:spMk id="2" creationId="{0F623946-7286-4963-AB12-36A5169D21D6}"/>
          </ac:spMkLst>
        </pc:spChg>
        <pc:spChg chg="del">
          <ac:chgData name="Brooks, Cathy" userId="a6f7089a-7cd9-4540-a0b7-2bb23857e7bc" providerId="ADAL" clId="{93813B23-3428-4258-8758-59A13C0CC56B}" dt="2021-06-16T17:34:03.610" v="558"/>
          <ac:spMkLst>
            <pc:docMk/>
            <pc:sldMk cId="454197193" sldId="499"/>
            <ac:spMk id="3" creationId="{71E27432-34CF-4CFF-9631-5B2DAB6A9230}"/>
          </ac:spMkLst>
        </pc:spChg>
        <pc:spChg chg="add del">
          <ac:chgData name="Brooks, Cathy" userId="a6f7089a-7cd9-4540-a0b7-2bb23857e7bc" providerId="ADAL" clId="{93813B23-3428-4258-8758-59A13C0CC56B}" dt="2021-06-16T17:34:26.062" v="560" actId="478"/>
          <ac:spMkLst>
            <pc:docMk/>
            <pc:sldMk cId="454197193" sldId="499"/>
            <ac:spMk id="9" creationId="{496A723F-D528-4D1A-B317-4BB0D44979C1}"/>
          </ac:spMkLst>
        </pc:spChg>
        <pc:graphicFrameChg chg="add del mod">
          <ac:chgData name="Brooks, Cathy" userId="a6f7089a-7cd9-4540-a0b7-2bb23857e7bc" providerId="ADAL" clId="{93813B23-3428-4258-8758-59A13C0CC56B}" dt="2021-06-16T17:34:17.154" v="559" actId="26606"/>
          <ac:graphicFrameMkLst>
            <pc:docMk/>
            <pc:sldMk cId="454197193" sldId="499"/>
            <ac:graphicFrameMk id="4" creationId="{13E1D31A-4909-47CC-9A8F-87E4DCB33537}"/>
          </ac:graphicFrameMkLst>
        </pc:graphicFrameChg>
        <pc:graphicFrameChg chg="add mod modGraphic">
          <ac:chgData name="Brooks, Cathy" userId="a6f7089a-7cd9-4540-a0b7-2bb23857e7bc" providerId="ADAL" clId="{93813B23-3428-4258-8758-59A13C0CC56B}" dt="2021-06-18T13:02:43.653" v="1045" actId="1076"/>
          <ac:graphicFrameMkLst>
            <pc:docMk/>
            <pc:sldMk cId="454197193" sldId="499"/>
            <ac:graphicFrameMk id="7" creationId="{13E1D31A-4909-47CC-9A8F-87E4DCB33537}"/>
          </ac:graphicFrameMkLst>
        </pc:graphicFrameChg>
      </pc:sldChg>
      <pc:sldChg chg="add del">
        <pc:chgData name="Brooks, Cathy" userId="a6f7089a-7cd9-4540-a0b7-2bb23857e7bc" providerId="ADAL" clId="{93813B23-3428-4258-8758-59A13C0CC56B}" dt="2021-06-15T19:47:04.775" v="63" actId="2696"/>
        <pc:sldMkLst>
          <pc:docMk/>
          <pc:sldMk cId="1937597764" sldId="499"/>
        </pc:sldMkLst>
      </pc:sldChg>
      <pc:sldChg chg="del">
        <pc:chgData name="Brooks, Cathy" userId="a6f7089a-7cd9-4540-a0b7-2bb23857e7bc" providerId="ADAL" clId="{93813B23-3428-4258-8758-59A13C0CC56B}" dt="2021-06-15T19:46:12.467" v="61" actId="2696"/>
        <pc:sldMkLst>
          <pc:docMk/>
          <pc:sldMk cId="2635248575" sldId="499"/>
        </pc:sldMkLst>
      </pc:sldChg>
      <pc:sldChg chg="addSp delSp modSp new mod">
        <pc:chgData name="Brooks, Cathy" userId="a6f7089a-7cd9-4540-a0b7-2bb23857e7bc" providerId="ADAL" clId="{93813B23-3428-4258-8758-59A13C0CC56B}" dt="2021-06-18T13:06:12.340" v="1128" actId="20577"/>
        <pc:sldMkLst>
          <pc:docMk/>
          <pc:sldMk cId="2837685782" sldId="500"/>
        </pc:sldMkLst>
        <pc:spChg chg="mod">
          <ac:chgData name="Brooks, Cathy" userId="a6f7089a-7cd9-4540-a0b7-2bb23857e7bc" providerId="ADAL" clId="{93813B23-3428-4258-8758-59A13C0CC56B}" dt="2021-06-18T13:06:12.340" v="1128" actId="20577"/>
          <ac:spMkLst>
            <pc:docMk/>
            <pc:sldMk cId="2837685782" sldId="500"/>
            <ac:spMk id="2" creationId="{564D7177-6283-45A3-8C4D-13D02C05DA67}"/>
          </ac:spMkLst>
        </pc:spChg>
        <pc:spChg chg="add del">
          <ac:chgData name="Brooks, Cathy" userId="a6f7089a-7cd9-4540-a0b7-2bb23857e7bc" providerId="ADAL" clId="{93813B23-3428-4258-8758-59A13C0CC56B}" dt="2021-06-17T20:21:44.696" v="694"/>
          <ac:spMkLst>
            <pc:docMk/>
            <pc:sldMk cId="2837685782" sldId="500"/>
            <ac:spMk id="3" creationId="{098C3C07-0FBA-47FD-ABB7-FA010673CD94}"/>
          </ac:spMkLst>
        </pc:spChg>
        <pc:spChg chg="add mod">
          <ac:chgData name="Brooks, Cathy" userId="a6f7089a-7cd9-4540-a0b7-2bb23857e7bc" providerId="ADAL" clId="{93813B23-3428-4258-8758-59A13C0CC56B}" dt="2021-06-17T20:23:26.056" v="704" actId="403"/>
          <ac:spMkLst>
            <pc:docMk/>
            <pc:sldMk cId="2837685782" sldId="500"/>
            <ac:spMk id="7" creationId="{9DA768E8-FD93-4C78-82DA-334A0F27E94B}"/>
          </ac:spMkLst>
        </pc:spChg>
        <pc:graphicFrameChg chg="add mod">
          <ac:chgData name="Brooks, Cathy" userId="a6f7089a-7cd9-4540-a0b7-2bb23857e7bc" providerId="ADAL" clId="{93813B23-3428-4258-8758-59A13C0CC56B}" dt="2021-06-17T20:21:44.610" v="693"/>
          <ac:graphicFrameMkLst>
            <pc:docMk/>
            <pc:sldMk cId="2837685782" sldId="500"/>
            <ac:graphicFrameMk id="4" creationId="{74D319CA-3F29-415E-8E55-7BBC11C2FDF6}"/>
          </ac:graphicFrameMkLst>
        </pc:graphicFrameChg>
        <pc:picChg chg="add mod">
          <ac:chgData name="Brooks, Cathy" userId="a6f7089a-7cd9-4540-a0b7-2bb23857e7bc" providerId="ADAL" clId="{93813B23-3428-4258-8758-59A13C0CC56B}" dt="2021-06-17T20:23:00.622" v="698" actId="1076"/>
          <ac:picMkLst>
            <pc:docMk/>
            <pc:sldMk cId="2837685782" sldId="500"/>
            <ac:picMk id="5" creationId="{DAA03DB0-6798-4741-8083-D002D621C557}"/>
          </ac:picMkLst>
        </pc:picChg>
      </pc:sldChg>
      <pc:sldChg chg="modSp new del mod">
        <pc:chgData name="Brooks, Cathy" userId="a6f7089a-7cd9-4540-a0b7-2bb23857e7bc" providerId="ADAL" clId="{93813B23-3428-4258-8758-59A13C0CC56B}" dt="2021-06-18T12:51:39.741" v="1014" actId="47"/>
        <pc:sldMkLst>
          <pc:docMk/>
          <pc:sldMk cId="2762270676" sldId="501"/>
        </pc:sldMkLst>
        <pc:spChg chg="mod">
          <ac:chgData name="Brooks, Cathy" userId="a6f7089a-7cd9-4540-a0b7-2bb23857e7bc" providerId="ADAL" clId="{93813B23-3428-4258-8758-59A13C0CC56B}" dt="2021-06-16T17:29:01.203" v="555" actId="1076"/>
          <ac:spMkLst>
            <pc:docMk/>
            <pc:sldMk cId="2762270676" sldId="501"/>
            <ac:spMk id="2" creationId="{237D5418-E35E-437F-AE15-6CB704855C2C}"/>
          </ac:spMkLst>
        </pc:spChg>
        <pc:spChg chg="mod">
          <ac:chgData name="Brooks, Cathy" userId="a6f7089a-7cd9-4540-a0b7-2bb23857e7bc" providerId="ADAL" clId="{93813B23-3428-4258-8758-59A13C0CC56B}" dt="2021-06-15T20:16:59.168" v="137" actId="5793"/>
          <ac:spMkLst>
            <pc:docMk/>
            <pc:sldMk cId="2762270676" sldId="501"/>
            <ac:spMk id="3" creationId="{97B1B3DE-4C4F-4DC0-848A-A852E97AB9E9}"/>
          </ac:spMkLst>
        </pc:spChg>
      </pc:sldChg>
      <pc:sldChg chg="modSp new del mod">
        <pc:chgData name="Brooks, Cathy" userId="a6f7089a-7cd9-4540-a0b7-2bb23857e7bc" providerId="ADAL" clId="{93813B23-3428-4258-8758-59A13C0CC56B}" dt="2021-06-18T12:51:39.741" v="1014" actId="47"/>
        <pc:sldMkLst>
          <pc:docMk/>
          <pc:sldMk cId="1106714992" sldId="502"/>
        </pc:sldMkLst>
        <pc:spChg chg="mod">
          <ac:chgData name="Brooks, Cathy" userId="a6f7089a-7cd9-4540-a0b7-2bb23857e7bc" providerId="ADAL" clId="{93813B23-3428-4258-8758-59A13C0CC56B}" dt="2021-06-16T17:32:28.268" v="556" actId="1076"/>
          <ac:spMkLst>
            <pc:docMk/>
            <pc:sldMk cId="1106714992" sldId="502"/>
            <ac:spMk id="2" creationId="{336162C1-AA96-4A5B-BD65-FFC00A32F354}"/>
          </ac:spMkLst>
        </pc:spChg>
      </pc:sldChg>
      <pc:sldChg chg="modSp new del mod">
        <pc:chgData name="Brooks, Cathy" userId="a6f7089a-7cd9-4540-a0b7-2bb23857e7bc" providerId="ADAL" clId="{93813B23-3428-4258-8758-59A13C0CC56B}" dt="2021-06-18T12:51:39.741" v="1014" actId="47"/>
        <pc:sldMkLst>
          <pc:docMk/>
          <pc:sldMk cId="1336095186" sldId="503"/>
        </pc:sldMkLst>
        <pc:spChg chg="mod">
          <ac:chgData name="Brooks, Cathy" userId="a6f7089a-7cd9-4540-a0b7-2bb23857e7bc" providerId="ADAL" clId="{93813B23-3428-4258-8758-59A13C0CC56B}" dt="2021-06-16T17:32:33.445" v="557" actId="1076"/>
          <ac:spMkLst>
            <pc:docMk/>
            <pc:sldMk cId="1336095186" sldId="503"/>
            <ac:spMk id="2" creationId="{6568CF3D-EF6C-4276-904D-6790A0B6287F}"/>
          </ac:spMkLst>
        </pc:spChg>
      </pc:sldChg>
      <pc:sldChg chg="modSp add mod">
        <pc:chgData name="Brooks, Cathy" userId="a6f7089a-7cd9-4540-a0b7-2bb23857e7bc" providerId="ADAL" clId="{93813B23-3428-4258-8758-59A13C0CC56B}" dt="2021-06-18T13:08:34.349" v="1154" actId="1076"/>
        <pc:sldMkLst>
          <pc:docMk/>
          <pc:sldMk cId="3718996792" sldId="504"/>
        </pc:sldMkLst>
        <pc:spChg chg="mod">
          <ac:chgData name="Brooks, Cathy" userId="a6f7089a-7cd9-4540-a0b7-2bb23857e7bc" providerId="ADAL" clId="{93813B23-3428-4258-8758-59A13C0CC56B}" dt="2021-06-18T13:08:34.349" v="1154" actId="1076"/>
          <ac:spMkLst>
            <pc:docMk/>
            <pc:sldMk cId="3718996792" sldId="504"/>
            <ac:spMk id="3" creationId="{35051C0A-1414-814D-8D0A-90DDE657D023}"/>
          </ac:spMkLst>
        </pc:spChg>
      </pc:sldChg>
      <pc:sldChg chg="addSp delSp modSp add mod">
        <pc:chgData name="Brooks, Cathy" userId="a6f7089a-7cd9-4540-a0b7-2bb23857e7bc" providerId="ADAL" clId="{93813B23-3428-4258-8758-59A13C0CC56B}" dt="2021-06-17T20:48:55.320" v="836" actId="1076"/>
        <pc:sldMkLst>
          <pc:docMk/>
          <pc:sldMk cId="4138859278" sldId="505"/>
        </pc:sldMkLst>
        <pc:spChg chg="add mod">
          <ac:chgData name="Brooks, Cathy" userId="a6f7089a-7cd9-4540-a0b7-2bb23857e7bc" providerId="ADAL" clId="{93813B23-3428-4258-8758-59A13C0CC56B}" dt="2021-06-17T20:48:55.320" v="836" actId="1076"/>
          <ac:spMkLst>
            <pc:docMk/>
            <pc:sldMk cId="4138859278" sldId="505"/>
            <ac:spMk id="5" creationId="{1F1D773E-36D3-4E66-8DD7-8444B63746D6}"/>
          </ac:spMkLst>
        </pc:spChg>
        <pc:graphicFrameChg chg="del">
          <ac:chgData name="Brooks, Cathy" userId="a6f7089a-7cd9-4540-a0b7-2bb23857e7bc" providerId="ADAL" clId="{93813B23-3428-4258-8758-59A13C0CC56B}" dt="2021-06-16T17:35:12.555" v="562" actId="478"/>
          <ac:graphicFrameMkLst>
            <pc:docMk/>
            <pc:sldMk cId="4138859278" sldId="505"/>
            <ac:graphicFrameMk id="7" creationId="{13E1D31A-4909-47CC-9A8F-87E4DCB33537}"/>
          </ac:graphicFrameMkLst>
        </pc:graphicFrameChg>
      </pc:sldChg>
      <pc:sldChg chg="addSp delSp modSp add mod modClrScheme chgLayout">
        <pc:chgData name="Brooks, Cathy" userId="a6f7089a-7cd9-4540-a0b7-2bb23857e7bc" providerId="ADAL" clId="{93813B23-3428-4258-8758-59A13C0CC56B}" dt="2021-06-18T13:05:37.075" v="1112" actId="20577"/>
        <pc:sldMkLst>
          <pc:docMk/>
          <pc:sldMk cId="3068021957" sldId="506"/>
        </pc:sldMkLst>
        <pc:spChg chg="del mod">
          <ac:chgData name="Brooks, Cathy" userId="a6f7089a-7cd9-4540-a0b7-2bb23857e7bc" providerId="ADAL" clId="{93813B23-3428-4258-8758-59A13C0CC56B}" dt="2021-06-18T12:54:09.294" v="1026" actId="478"/>
          <ac:spMkLst>
            <pc:docMk/>
            <pc:sldMk cId="3068021957" sldId="506"/>
            <ac:spMk id="2" creationId="{0F623946-7286-4963-AB12-36A5169D21D6}"/>
          </ac:spMkLst>
        </pc:spChg>
        <pc:spChg chg="add mod">
          <ac:chgData name="Brooks, Cathy" userId="a6f7089a-7cd9-4540-a0b7-2bb23857e7bc" providerId="ADAL" clId="{93813B23-3428-4258-8758-59A13C0CC56B}" dt="2021-06-18T13:05:37.075" v="1112" actId="20577"/>
          <ac:spMkLst>
            <pc:docMk/>
            <pc:sldMk cId="3068021957" sldId="506"/>
            <ac:spMk id="4" creationId="{7ACD858B-B743-46D0-AB71-2115C5C9363C}"/>
          </ac:spMkLst>
        </pc:spChg>
        <pc:spChg chg="del">
          <ac:chgData name="Brooks, Cathy" userId="a6f7089a-7cd9-4540-a0b7-2bb23857e7bc" providerId="ADAL" clId="{93813B23-3428-4258-8758-59A13C0CC56B}" dt="2021-06-16T17:41:55.350" v="586" actId="478"/>
          <ac:spMkLst>
            <pc:docMk/>
            <pc:sldMk cId="3068021957" sldId="506"/>
            <ac:spMk id="5" creationId="{1F1D773E-36D3-4E66-8DD7-8444B63746D6}"/>
          </ac:spMkLst>
        </pc:spChg>
        <pc:spChg chg="add del mod">
          <ac:chgData name="Brooks, Cathy" userId="a6f7089a-7cd9-4540-a0b7-2bb23857e7bc" providerId="ADAL" clId="{93813B23-3428-4258-8758-59A13C0CC56B}" dt="2021-06-18T13:05:13.845" v="1107" actId="478"/>
          <ac:spMkLst>
            <pc:docMk/>
            <pc:sldMk cId="3068021957" sldId="506"/>
            <ac:spMk id="6" creationId="{290E7479-AC2F-4065-B98E-F7B816A85FC4}"/>
          </ac:spMkLst>
        </pc:spChg>
        <pc:spChg chg="add del mod">
          <ac:chgData name="Brooks, Cathy" userId="a6f7089a-7cd9-4540-a0b7-2bb23857e7bc" providerId="ADAL" clId="{93813B23-3428-4258-8758-59A13C0CC56B}" dt="2021-06-18T12:54:12.694" v="1027" actId="478"/>
          <ac:spMkLst>
            <pc:docMk/>
            <pc:sldMk cId="3068021957" sldId="506"/>
            <ac:spMk id="8" creationId="{8B87729D-27C3-4CD4-90E5-F157522236AD}"/>
          </ac:spMkLst>
        </pc:spChg>
        <pc:spChg chg="add del mod">
          <ac:chgData name="Brooks, Cathy" userId="a6f7089a-7cd9-4540-a0b7-2bb23857e7bc" providerId="ADAL" clId="{93813B23-3428-4258-8758-59A13C0CC56B}" dt="2021-06-16T17:45:30.219" v="608" actId="478"/>
          <ac:spMkLst>
            <pc:docMk/>
            <pc:sldMk cId="3068021957" sldId="506"/>
            <ac:spMk id="11" creationId="{7BC3623B-2AB6-4E4F-952E-3E15EFE2684C}"/>
          </ac:spMkLst>
        </pc:spChg>
        <pc:spChg chg="add del mod">
          <ac:chgData name="Brooks, Cathy" userId="a6f7089a-7cd9-4540-a0b7-2bb23857e7bc" providerId="ADAL" clId="{93813B23-3428-4258-8758-59A13C0CC56B}" dt="2021-06-16T17:45:27.942" v="607" actId="478"/>
          <ac:spMkLst>
            <pc:docMk/>
            <pc:sldMk cId="3068021957" sldId="506"/>
            <ac:spMk id="13" creationId="{99A71D02-29F3-4C52-AEAA-6C0E2ED567BD}"/>
          </ac:spMkLst>
        </pc:spChg>
        <pc:graphicFrameChg chg="add mod ord modGraphic">
          <ac:chgData name="Brooks, Cathy" userId="a6f7089a-7cd9-4540-a0b7-2bb23857e7bc" providerId="ADAL" clId="{93813B23-3428-4258-8758-59A13C0CC56B}" dt="2021-06-18T13:03:58.211" v="1060" actId="1076"/>
          <ac:graphicFrameMkLst>
            <pc:docMk/>
            <pc:sldMk cId="3068021957" sldId="506"/>
            <ac:graphicFrameMk id="3" creationId="{85864BFF-2025-4B6C-9A3A-DF9B6A386762}"/>
          </ac:graphicFrameMkLst>
        </pc:graphicFrameChg>
      </pc:sldChg>
      <pc:sldChg chg="addSp delSp modSp add mod ord">
        <pc:chgData name="Brooks, Cathy" userId="a6f7089a-7cd9-4540-a0b7-2bb23857e7bc" providerId="ADAL" clId="{93813B23-3428-4258-8758-59A13C0CC56B}" dt="2021-06-18T13:05:58.205" v="1120" actId="20577"/>
        <pc:sldMkLst>
          <pc:docMk/>
          <pc:sldMk cId="2551825457" sldId="507"/>
        </pc:sldMkLst>
        <pc:spChg chg="mod">
          <ac:chgData name="Brooks, Cathy" userId="a6f7089a-7cd9-4540-a0b7-2bb23857e7bc" providerId="ADAL" clId="{93813B23-3428-4258-8758-59A13C0CC56B}" dt="2021-06-18T13:05:58.205" v="1120" actId="20577"/>
          <ac:spMkLst>
            <pc:docMk/>
            <pc:sldMk cId="2551825457" sldId="507"/>
            <ac:spMk id="2" creationId="{564D7177-6283-45A3-8C4D-13D02C05DA67}"/>
          </ac:spMkLst>
        </pc:spChg>
        <pc:spChg chg="add del mod">
          <ac:chgData name="Brooks, Cathy" userId="a6f7089a-7cd9-4540-a0b7-2bb23857e7bc" providerId="ADAL" clId="{93813B23-3428-4258-8758-59A13C0CC56B}" dt="2021-06-18T12:53:48.702" v="1025" actId="242"/>
          <ac:spMkLst>
            <pc:docMk/>
            <pc:sldMk cId="2551825457" sldId="507"/>
            <ac:spMk id="3" creationId="{098C3C07-0FBA-47FD-ABB7-FA010673CD94}"/>
          </ac:spMkLst>
        </pc:spChg>
      </pc:sldChg>
      <pc:sldChg chg="addSp delSp modSp add del mod">
        <pc:chgData name="Brooks, Cathy" userId="a6f7089a-7cd9-4540-a0b7-2bb23857e7bc" providerId="ADAL" clId="{93813B23-3428-4258-8758-59A13C0CC56B}" dt="2021-06-17T20:53:11.699" v="840" actId="2696"/>
        <pc:sldMkLst>
          <pc:docMk/>
          <pc:sldMk cId="1648316709" sldId="508"/>
        </pc:sldMkLst>
        <pc:spChg chg="mod">
          <ac:chgData name="Brooks, Cathy" userId="a6f7089a-7cd9-4540-a0b7-2bb23857e7bc" providerId="ADAL" clId="{93813B23-3428-4258-8758-59A13C0CC56B}" dt="2021-06-17T20:18:49.627" v="678"/>
          <ac:spMkLst>
            <pc:docMk/>
            <pc:sldMk cId="1648316709" sldId="508"/>
            <ac:spMk id="2" creationId="{0F623946-7286-4963-AB12-36A5169D21D6}"/>
          </ac:spMkLst>
        </pc:spChg>
        <pc:spChg chg="del">
          <ac:chgData name="Brooks, Cathy" userId="a6f7089a-7cd9-4540-a0b7-2bb23857e7bc" providerId="ADAL" clId="{93813B23-3428-4258-8758-59A13C0CC56B}" dt="2021-06-17T20:17:52.469" v="675" actId="478"/>
          <ac:spMkLst>
            <pc:docMk/>
            <pc:sldMk cId="1648316709" sldId="508"/>
            <ac:spMk id="6" creationId="{290E7479-AC2F-4065-B98E-F7B816A85FC4}"/>
          </ac:spMkLst>
        </pc:spChg>
        <pc:spChg chg="add mod">
          <ac:chgData name="Brooks, Cathy" userId="a6f7089a-7cd9-4540-a0b7-2bb23857e7bc" providerId="ADAL" clId="{93813B23-3428-4258-8758-59A13C0CC56B}" dt="2021-06-17T20:19:18.768" v="683" actId="403"/>
          <ac:spMkLst>
            <pc:docMk/>
            <pc:sldMk cId="1648316709" sldId="508"/>
            <ac:spMk id="7" creationId="{DB891F33-95CF-4057-BDE0-7E06ECB4D466}"/>
          </ac:spMkLst>
        </pc:spChg>
        <pc:graphicFrameChg chg="del">
          <ac:chgData name="Brooks, Cathy" userId="a6f7089a-7cd9-4540-a0b7-2bb23857e7bc" providerId="ADAL" clId="{93813B23-3428-4258-8758-59A13C0CC56B}" dt="2021-06-17T20:17:48.304" v="674" actId="478"/>
          <ac:graphicFrameMkLst>
            <pc:docMk/>
            <pc:sldMk cId="1648316709" sldId="508"/>
            <ac:graphicFrameMk id="3" creationId="{85864BFF-2025-4B6C-9A3A-DF9B6A386762}"/>
          </ac:graphicFrameMkLst>
        </pc:graphicFrameChg>
      </pc:sldChg>
      <pc:sldChg chg="addSp delSp modSp add del mod">
        <pc:chgData name="Brooks, Cathy" userId="a6f7089a-7cd9-4540-a0b7-2bb23857e7bc" providerId="ADAL" clId="{93813B23-3428-4258-8758-59A13C0CC56B}" dt="2021-06-17T20:53:11.699" v="840" actId="2696"/>
        <pc:sldMkLst>
          <pc:docMk/>
          <pc:sldMk cId="834209392" sldId="509"/>
        </pc:sldMkLst>
        <pc:spChg chg="mod">
          <ac:chgData name="Brooks, Cathy" userId="a6f7089a-7cd9-4540-a0b7-2bb23857e7bc" providerId="ADAL" clId="{93813B23-3428-4258-8758-59A13C0CC56B}" dt="2021-06-17T20:16:52.035" v="666"/>
          <ac:spMkLst>
            <pc:docMk/>
            <pc:sldMk cId="834209392" sldId="509"/>
            <ac:spMk id="2" creationId="{0F623946-7286-4963-AB12-36A5169D21D6}"/>
          </ac:spMkLst>
        </pc:spChg>
        <pc:spChg chg="del">
          <ac:chgData name="Brooks, Cathy" userId="a6f7089a-7cd9-4540-a0b7-2bb23857e7bc" providerId="ADAL" clId="{93813B23-3428-4258-8758-59A13C0CC56B}" dt="2021-06-17T20:16:11.557" v="663" actId="478"/>
          <ac:spMkLst>
            <pc:docMk/>
            <pc:sldMk cId="834209392" sldId="509"/>
            <ac:spMk id="6" creationId="{290E7479-AC2F-4065-B98E-F7B816A85FC4}"/>
          </ac:spMkLst>
        </pc:spChg>
        <pc:spChg chg="add mod">
          <ac:chgData name="Brooks, Cathy" userId="a6f7089a-7cd9-4540-a0b7-2bb23857e7bc" providerId="ADAL" clId="{93813B23-3428-4258-8758-59A13C0CC56B}" dt="2021-06-17T20:17:39.779" v="673" actId="1076"/>
          <ac:spMkLst>
            <pc:docMk/>
            <pc:sldMk cId="834209392" sldId="509"/>
            <ac:spMk id="7" creationId="{70405CB8-AB58-41E8-BFBD-561FAD4EECFE}"/>
          </ac:spMkLst>
        </pc:spChg>
        <pc:graphicFrameChg chg="del">
          <ac:chgData name="Brooks, Cathy" userId="a6f7089a-7cd9-4540-a0b7-2bb23857e7bc" providerId="ADAL" clId="{93813B23-3428-4258-8758-59A13C0CC56B}" dt="2021-06-17T20:16:04.682" v="662" actId="478"/>
          <ac:graphicFrameMkLst>
            <pc:docMk/>
            <pc:sldMk cId="834209392" sldId="509"/>
            <ac:graphicFrameMk id="3" creationId="{85864BFF-2025-4B6C-9A3A-DF9B6A386762}"/>
          </ac:graphicFrameMkLst>
        </pc:graphicFrameChg>
      </pc:sldChg>
      <pc:sldChg chg="addSp delSp modSp add mod">
        <pc:chgData name="Brooks, Cathy" userId="a6f7089a-7cd9-4540-a0b7-2bb23857e7bc" providerId="ADAL" clId="{93813B23-3428-4258-8758-59A13C0CC56B}" dt="2021-06-18T13:06:22.006" v="1136" actId="20577"/>
        <pc:sldMkLst>
          <pc:docMk/>
          <pc:sldMk cId="970331710" sldId="510"/>
        </pc:sldMkLst>
        <pc:spChg chg="mod">
          <ac:chgData name="Brooks, Cathy" userId="a6f7089a-7cd9-4540-a0b7-2bb23857e7bc" providerId="ADAL" clId="{93813B23-3428-4258-8758-59A13C0CC56B}" dt="2021-06-18T13:06:22.006" v="1136" actId="20577"/>
          <ac:spMkLst>
            <pc:docMk/>
            <pc:sldMk cId="970331710" sldId="510"/>
            <ac:spMk id="2" creationId="{564D7177-6283-45A3-8C4D-13D02C05DA67}"/>
          </ac:spMkLst>
        </pc:spChg>
        <pc:spChg chg="add del mod">
          <ac:chgData name="Brooks, Cathy" userId="a6f7089a-7cd9-4540-a0b7-2bb23857e7bc" providerId="ADAL" clId="{93813B23-3428-4258-8758-59A13C0CC56B}" dt="2021-06-17T20:24:30.798" v="708" actId="478"/>
          <ac:spMkLst>
            <pc:docMk/>
            <pc:sldMk cId="970331710" sldId="510"/>
            <ac:spMk id="4" creationId="{F3DE9FF7-1B88-458A-AE2A-9756968D83B9}"/>
          </ac:spMkLst>
        </pc:spChg>
        <pc:graphicFrameChg chg="add del mod">
          <ac:chgData name="Brooks, Cathy" userId="a6f7089a-7cd9-4540-a0b7-2bb23857e7bc" providerId="ADAL" clId="{93813B23-3428-4258-8758-59A13C0CC56B}" dt="2021-06-17T20:24:55.581" v="712" actId="478"/>
          <ac:graphicFrameMkLst>
            <pc:docMk/>
            <pc:sldMk cId="970331710" sldId="510"/>
            <ac:graphicFrameMk id="6" creationId="{50D7C747-6BB3-4E51-A841-62B91702A204}"/>
          </ac:graphicFrameMkLst>
        </pc:graphicFrameChg>
        <pc:picChg chg="del">
          <ac:chgData name="Brooks, Cathy" userId="a6f7089a-7cd9-4540-a0b7-2bb23857e7bc" providerId="ADAL" clId="{93813B23-3428-4258-8758-59A13C0CC56B}" dt="2021-06-17T20:24:24.811" v="707" actId="478"/>
          <ac:picMkLst>
            <pc:docMk/>
            <pc:sldMk cId="970331710" sldId="510"/>
            <ac:picMk id="5" creationId="{DAA03DB0-6798-4741-8083-D002D621C557}"/>
          </ac:picMkLst>
        </pc:picChg>
        <pc:picChg chg="add mod">
          <ac:chgData name="Brooks, Cathy" userId="a6f7089a-7cd9-4540-a0b7-2bb23857e7bc" providerId="ADAL" clId="{93813B23-3428-4258-8758-59A13C0CC56B}" dt="2021-06-17T20:25:15.798" v="715" actId="1076"/>
          <ac:picMkLst>
            <pc:docMk/>
            <pc:sldMk cId="970331710" sldId="510"/>
            <ac:picMk id="8" creationId="{E3A4076F-71EC-4556-B6E6-16FB53C57C4C}"/>
          </ac:picMkLst>
        </pc:picChg>
      </pc:sldChg>
      <pc:sldChg chg="addSp delSp modSp add mod modClrScheme chgLayout">
        <pc:chgData name="Brooks, Cathy" userId="a6f7089a-7cd9-4540-a0b7-2bb23857e7bc" providerId="ADAL" clId="{93813B23-3428-4258-8758-59A13C0CC56B}" dt="2021-06-18T12:52:58.352" v="1024" actId="20577"/>
        <pc:sldMkLst>
          <pc:docMk/>
          <pc:sldMk cId="1962470489" sldId="511"/>
        </pc:sldMkLst>
        <pc:spChg chg="mod">
          <ac:chgData name="Brooks, Cathy" userId="a6f7089a-7cd9-4540-a0b7-2bb23857e7bc" providerId="ADAL" clId="{93813B23-3428-4258-8758-59A13C0CC56B}" dt="2021-06-17T20:57:41.150" v="933" actId="26606"/>
          <ac:spMkLst>
            <pc:docMk/>
            <pc:sldMk cId="1962470489" sldId="511"/>
            <ac:spMk id="2" creationId="{564D7177-6283-45A3-8C4D-13D02C05DA67}"/>
          </ac:spMkLst>
        </pc:spChg>
        <pc:spChg chg="add del mod">
          <ac:chgData name="Brooks, Cathy" userId="a6f7089a-7cd9-4540-a0b7-2bb23857e7bc" providerId="ADAL" clId="{93813B23-3428-4258-8758-59A13C0CC56B}" dt="2021-06-17T21:10:56.737" v="942" actId="478"/>
          <ac:spMkLst>
            <pc:docMk/>
            <pc:sldMk cId="1962470489" sldId="511"/>
            <ac:spMk id="3" creationId="{098C3C07-0FBA-47FD-ABB7-FA010673CD94}"/>
          </ac:spMkLst>
        </pc:spChg>
        <pc:spChg chg="add del mod">
          <ac:chgData name="Brooks, Cathy" userId="a6f7089a-7cd9-4540-a0b7-2bb23857e7bc" providerId="ADAL" clId="{93813B23-3428-4258-8758-59A13C0CC56B}" dt="2021-06-17T20:57:26.953" v="931" actId="26606"/>
          <ac:spMkLst>
            <pc:docMk/>
            <pc:sldMk cId="1962470489" sldId="511"/>
            <ac:spMk id="8" creationId="{999DE616-CA4D-4F27-9BF1-1F1913B2732B}"/>
          </ac:spMkLst>
        </pc:spChg>
        <pc:spChg chg="add del mod">
          <ac:chgData name="Brooks, Cathy" userId="a6f7089a-7cd9-4540-a0b7-2bb23857e7bc" providerId="ADAL" clId="{93813B23-3428-4258-8758-59A13C0CC56B}" dt="2021-06-17T21:10:59.053" v="943" actId="478"/>
          <ac:spMkLst>
            <pc:docMk/>
            <pc:sldMk cId="1962470489" sldId="511"/>
            <ac:spMk id="9" creationId="{847AD893-5CBD-469F-BB2B-FD6B838C353A}"/>
          </ac:spMkLst>
        </pc:spChg>
        <pc:spChg chg="add del mod">
          <ac:chgData name="Brooks, Cathy" userId="a6f7089a-7cd9-4540-a0b7-2bb23857e7bc" providerId="ADAL" clId="{93813B23-3428-4258-8758-59A13C0CC56B}" dt="2021-06-17T20:57:41.150" v="933" actId="26606"/>
          <ac:spMkLst>
            <pc:docMk/>
            <pc:sldMk cId="1962470489" sldId="511"/>
            <ac:spMk id="10" creationId="{33B6F70E-71D8-45BC-AE6D-5D1BAE910868}"/>
          </ac:spMkLst>
        </pc:spChg>
        <pc:graphicFrameChg chg="add mod modGraphic">
          <ac:chgData name="Brooks, Cathy" userId="a6f7089a-7cd9-4540-a0b7-2bb23857e7bc" providerId="ADAL" clId="{93813B23-3428-4258-8758-59A13C0CC56B}" dt="2021-06-18T12:52:58.352" v="1024" actId="20577"/>
          <ac:graphicFrameMkLst>
            <pc:docMk/>
            <pc:sldMk cId="1962470489" sldId="511"/>
            <ac:graphicFrameMk id="4" creationId="{1667600E-426E-4739-8308-FD1E668406B5}"/>
          </ac:graphicFrameMkLst>
        </pc:graphicFrameChg>
        <pc:graphicFrameChg chg="add del mod">
          <ac:chgData name="Brooks, Cathy" userId="a6f7089a-7cd9-4540-a0b7-2bb23857e7bc" providerId="ADAL" clId="{93813B23-3428-4258-8758-59A13C0CC56B}" dt="2021-06-17T20:57:41.150" v="933" actId="26606"/>
          <ac:graphicFrameMkLst>
            <pc:docMk/>
            <pc:sldMk cId="1962470489" sldId="511"/>
            <ac:graphicFrameMk id="5" creationId="{4DB80752-5830-4BA4-8950-F14DC9510313}"/>
          </ac:graphicFrameMkLst>
        </pc:graphicFrameChg>
        <pc:picChg chg="add del">
          <ac:chgData name="Brooks, Cathy" userId="a6f7089a-7cd9-4540-a0b7-2bb23857e7bc" providerId="ADAL" clId="{93813B23-3428-4258-8758-59A13C0CC56B}" dt="2021-06-17T20:57:41.150" v="933" actId="26606"/>
          <ac:picMkLst>
            <pc:docMk/>
            <pc:sldMk cId="1962470489" sldId="511"/>
            <ac:picMk id="6" creationId="{CDBCEF54-6107-4DF4-937D-19E45DED9212}"/>
          </ac:picMkLst>
        </pc:picChg>
      </pc:sldChg>
      <pc:sldChg chg="modSp new mod">
        <pc:chgData name="Brooks, Cathy" userId="a6f7089a-7cd9-4540-a0b7-2bb23857e7bc" providerId="ADAL" clId="{93813B23-3428-4258-8758-59A13C0CC56B}" dt="2021-06-18T13:13:19.351" v="1194" actId="20577"/>
        <pc:sldMkLst>
          <pc:docMk/>
          <pc:sldMk cId="1003577622" sldId="515"/>
        </pc:sldMkLst>
        <pc:spChg chg="mod">
          <ac:chgData name="Brooks, Cathy" userId="a6f7089a-7cd9-4540-a0b7-2bb23857e7bc" providerId="ADAL" clId="{93813B23-3428-4258-8758-59A13C0CC56B}" dt="2021-06-18T13:13:19.351" v="1194" actId="20577"/>
          <ac:spMkLst>
            <pc:docMk/>
            <pc:sldMk cId="1003577622" sldId="515"/>
            <ac:spMk id="2" creationId="{203FB302-6B85-466D-88FC-7692D12A0308}"/>
          </ac:spMkLst>
        </pc:spChg>
        <pc:spChg chg="mod">
          <ac:chgData name="Brooks, Cathy" userId="a6f7089a-7cd9-4540-a0b7-2bb23857e7bc" providerId="ADAL" clId="{93813B23-3428-4258-8758-59A13C0CC56B}" dt="2021-06-18T13:13:10.973" v="1186"/>
          <ac:spMkLst>
            <pc:docMk/>
            <pc:sldMk cId="1003577622" sldId="515"/>
            <ac:spMk id="3" creationId="{06183A3E-BC84-4F85-B102-83EFE5C0744C}"/>
          </ac:spMkLst>
        </pc:spChg>
      </pc:sldChg>
    </pc:docChg>
  </pc:docChgLst>
  <pc:docChgLst>
    <pc:chgData name="Brooks, Cathy" userId="S::c-brooks@tti.tamu.edu::a6f7089a-7cd9-4540-a0b7-2bb23857e7bc" providerId="AD" clId="Web-{26F6E038-3FCF-E8CB-E90E-ED294222BAC4}"/>
    <pc:docChg chg="addSld delSld modSld sldOrd">
      <pc:chgData name="Brooks, Cathy" userId="S::c-brooks@tti.tamu.edu::a6f7089a-7cd9-4540-a0b7-2bb23857e7bc" providerId="AD" clId="Web-{26F6E038-3FCF-E8CB-E90E-ED294222BAC4}" dt="2021-06-22T17:23:14.773" v="187" actId="1076"/>
      <pc:docMkLst>
        <pc:docMk/>
      </pc:docMkLst>
      <pc:sldChg chg="modSp">
        <pc:chgData name="Brooks, Cathy" userId="S::c-brooks@tti.tamu.edu::a6f7089a-7cd9-4540-a0b7-2bb23857e7bc" providerId="AD" clId="Web-{26F6E038-3FCF-E8CB-E90E-ED294222BAC4}" dt="2021-06-22T16:24:47.965" v="82"/>
        <pc:sldMkLst>
          <pc:docMk/>
          <pc:sldMk cId="454197193" sldId="499"/>
        </pc:sldMkLst>
        <pc:graphicFrameChg chg="mod modGraphic">
          <ac:chgData name="Brooks, Cathy" userId="S::c-brooks@tti.tamu.edu::a6f7089a-7cd9-4540-a0b7-2bb23857e7bc" providerId="AD" clId="Web-{26F6E038-3FCF-E8CB-E90E-ED294222BAC4}" dt="2021-06-22T16:24:47.965" v="82"/>
          <ac:graphicFrameMkLst>
            <pc:docMk/>
            <pc:sldMk cId="454197193" sldId="499"/>
            <ac:graphicFrameMk id="7" creationId="{13E1D31A-4909-47CC-9A8F-87E4DCB33537}"/>
          </ac:graphicFrameMkLst>
        </pc:graphicFrameChg>
      </pc:sldChg>
      <pc:sldChg chg="modSp">
        <pc:chgData name="Brooks, Cathy" userId="S::c-brooks@tti.tamu.edu::a6f7089a-7cd9-4540-a0b7-2bb23857e7bc" providerId="AD" clId="Web-{26F6E038-3FCF-E8CB-E90E-ED294222BAC4}" dt="2021-06-22T16:25:35.107" v="130"/>
        <pc:sldMkLst>
          <pc:docMk/>
          <pc:sldMk cId="3068021957" sldId="506"/>
        </pc:sldMkLst>
        <pc:graphicFrameChg chg="mod modGraphic">
          <ac:chgData name="Brooks, Cathy" userId="S::c-brooks@tti.tamu.edu::a6f7089a-7cd9-4540-a0b7-2bb23857e7bc" providerId="AD" clId="Web-{26F6E038-3FCF-E8CB-E90E-ED294222BAC4}" dt="2021-06-22T16:25:35.107" v="130"/>
          <ac:graphicFrameMkLst>
            <pc:docMk/>
            <pc:sldMk cId="3068021957" sldId="506"/>
            <ac:graphicFrameMk id="3" creationId="{85864BFF-2025-4B6C-9A3A-DF9B6A386762}"/>
          </ac:graphicFrameMkLst>
        </pc:graphicFrameChg>
      </pc:sldChg>
      <pc:sldChg chg="ord">
        <pc:chgData name="Brooks, Cathy" userId="S::c-brooks@tti.tamu.edu::a6f7089a-7cd9-4540-a0b7-2bb23857e7bc" providerId="AD" clId="Web-{26F6E038-3FCF-E8CB-E90E-ED294222BAC4}" dt="2021-06-22T16:26:40.015" v="131"/>
        <pc:sldMkLst>
          <pc:docMk/>
          <pc:sldMk cId="2551825457" sldId="507"/>
        </pc:sldMkLst>
      </pc:sldChg>
      <pc:sldChg chg="addSp delSp modSp">
        <pc:chgData name="Brooks, Cathy" userId="S::c-brooks@tti.tamu.edu::a6f7089a-7cd9-4540-a0b7-2bb23857e7bc" providerId="AD" clId="Web-{26F6E038-3FCF-E8CB-E90E-ED294222BAC4}" dt="2021-06-22T16:36:22.483" v="180"/>
        <pc:sldMkLst>
          <pc:docMk/>
          <pc:sldMk cId="3935533910" sldId="516"/>
        </pc:sldMkLst>
        <pc:spChg chg="mod">
          <ac:chgData name="Brooks, Cathy" userId="S::c-brooks@tti.tamu.edu::a6f7089a-7cd9-4540-a0b7-2bb23857e7bc" providerId="AD" clId="Web-{26F6E038-3FCF-E8CB-E90E-ED294222BAC4}" dt="2021-06-22T16:33:33.323" v="168" actId="1076"/>
          <ac:spMkLst>
            <pc:docMk/>
            <pc:sldMk cId="3935533910" sldId="516"/>
            <ac:spMk id="2" creationId="{D158C4FB-9F85-48CD-A759-8442D777BB5C}"/>
          </ac:spMkLst>
        </pc:spChg>
        <pc:spChg chg="mod">
          <ac:chgData name="Brooks, Cathy" userId="S::c-brooks@tti.tamu.edu::a6f7089a-7cd9-4540-a0b7-2bb23857e7bc" providerId="AD" clId="Web-{26F6E038-3FCF-E8CB-E90E-ED294222BAC4}" dt="2021-06-22T16:36:22.483" v="180"/>
          <ac:spMkLst>
            <pc:docMk/>
            <pc:sldMk cId="3935533910" sldId="516"/>
            <ac:spMk id="3" creationId="{1F2C3745-E567-48B0-B542-76E8B6DE92F6}"/>
          </ac:spMkLst>
        </pc:spChg>
        <pc:spChg chg="add del">
          <ac:chgData name="Brooks, Cathy" userId="S::c-brooks@tti.tamu.edu::a6f7089a-7cd9-4540-a0b7-2bb23857e7bc" providerId="AD" clId="Web-{26F6E038-3FCF-E8CB-E90E-ED294222BAC4}" dt="2021-06-22T16:31:22.350" v="166"/>
          <ac:spMkLst>
            <pc:docMk/>
            <pc:sldMk cId="3935533910" sldId="516"/>
            <ac:spMk id="4" creationId="{42356737-C05E-4544-88D8-0D078CDEB040}"/>
          </ac:spMkLst>
        </pc:spChg>
      </pc:sldChg>
      <pc:sldChg chg="addSp delSp modSp new">
        <pc:chgData name="Brooks, Cathy" userId="S::c-brooks@tti.tamu.edu::a6f7089a-7cd9-4540-a0b7-2bb23857e7bc" providerId="AD" clId="Web-{26F6E038-3FCF-E8CB-E90E-ED294222BAC4}" dt="2021-06-22T17:23:14.773" v="187" actId="1076"/>
        <pc:sldMkLst>
          <pc:docMk/>
          <pc:sldMk cId="2015157515" sldId="517"/>
        </pc:sldMkLst>
        <pc:spChg chg="mod">
          <ac:chgData name="Brooks, Cathy" userId="S::c-brooks@tti.tamu.edu::a6f7089a-7cd9-4540-a0b7-2bb23857e7bc" providerId="AD" clId="Web-{26F6E038-3FCF-E8CB-E90E-ED294222BAC4}" dt="2021-06-22T16:37:09.078" v="185" actId="20577"/>
          <ac:spMkLst>
            <pc:docMk/>
            <pc:sldMk cId="2015157515" sldId="517"/>
            <ac:spMk id="2" creationId="{4F07A2D8-3F8E-4397-9A89-AF474335EDF2}"/>
          </ac:spMkLst>
        </pc:spChg>
        <pc:spChg chg="del">
          <ac:chgData name="Brooks, Cathy" userId="S::c-brooks@tti.tamu.edu::a6f7089a-7cd9-4540-a0b7-2bb23857e7bc" providerId="AD" clId="Web-{26F6E038-3FCF-E8CB-E90E-ED294222BAC4}" dt="2021-06-22T17:22:57.522" v="186"/>
          <ac:spMkLst>
            <pc:docMk/>
            <pc:sldMk cId="2015157515" sldId="517"/>
            <ac:spMk id="3" creationId="{6C4424C3-AD1D-45E0-B014-9EBC2EB777A1}"/>
          </ac:spMkLst>
        </pc:spChg>
        <pc:picChg chg="add mod ord">
          <ac:chgData name="Brooks, Cathy" userId="S::c-brooks@tti.tamu.edu::a6f7089a-7cd9-4540-a0b7-2bb23857e7bc" providerId="AD" clId="Web-{26F6E038-3FCF-E8CB-E90E-ED294222BAC4}" dt="2021-06-22T17:23:14.773" v="187" actId="1076"/>
          <ac:picMkLst>
            <pc:docMk/>
            <pc:sldMk cId="2015157515" sldId="517"/>
            <ac:picMk id="4" creationId="{14DFE874-5CE6-4E18-B11E-E9DA40479A43}"/>
          </ac:picMkLst>
        </pc:picChg>
      </pc:sldChg>
      <pc:sldChg chg="new del">
        <pc:chgData name="Brooks, Cathy" userId="S::c-brooks@tti.tamu.edu::a6f7089a-7cd9-4540-a0b7-2bb23857e7bc" providerId="AD" clId="Web-{26F6E038-3FCF-E8CB-E90E-ED294222BAC4}" dt="2021-06-22T16:27:26.204" v="134"/>
        <pc:sldMkLst>
          <pc:docMk/>
          <pc:sldMk cId="4250393809" sldId="517"/>
        </pc:sldMkLst>
      </pc:sldChg>
      <pc:sldChg chg="delSp modSp new del">
        <pc:chgData name="Brooks, Cathy" userId="S::c-brooks@tti.tamu.edu::a6f7089a-7cd9-4540-a0b7-2bb23857e7bc" providerId="AD" clId="Web-{26F6E038-3FCF-E8CB-E90E-ED294222BAC4}" dt="2021-06-22T16:29:24.472" v="161"/>
        <pc:sldMkLst>
          <pc:docMk/>
          <pc:sldMk cId="3869886063" sldId="518"/>
        </pc:sldMkLst>
        <pc:spChg chg="mod">
          <ac:chgData name="Brooks, Cathy" userId="S::c-brooks@tti.tamu.edu::a6f7089a-7cd9-4540-a0b7-2bb23857e7bc" providerId="AD" clId="Web-{26F6E038-3FCF-E8CB-E90E-ED294222BAC4}" dt="2021-06-22T16:28:48.300" v="160" actId="20577"/>
          <ac:spMkLst>
            <pc:docMk/>
            <pc:sldMk cId="3869886063" sldId="518"/>
            <ac:spMk id="2" creationId="{9BD3D05D-5465-408A-A74D-54E22D98573E}"/>
          </ac:spMkLst>
        </pc:spChg>
        <pc:spChg chg="del">
          <ac:chgData name="Brooks, Cathy" userId="S::c-brooks@tti.tamu.edu::a6f7089a-7cd9-4540-a0b7-2bb23857e7bc" providerId="AD" clId="Web-{26F6E038-3FCF-E8CB-E90E-ED294222BAC4}" dt="2021-06-22T16:28:03.455" v="145"/>
          <ac:spMkLst>
            <pc:docMk/>
            <pc:sldMk cId="3869886063" sldId="518"/>
            <ac:spMk id="3" creationId="{8649147C-5424-4737-9FE8-6C2377F7BBE0}"/>
          </ac:spMkLst>
        </pc:spChg>
      </pc:sldChg>
      <pc:sldChg chg="modSp add del ord replId">
        <pc:chgData name="Brooks, Cathy" userId="S::c-brooks@tti.tamu.edu::a6f7089a-7cd9-4540-a0b7-2bb23857e7bc" providerId="AD" clId="Web-{26F6E038-3FCF-E8CB-E90E-ED294222BAC4}" dt="2021-06-22T16:29:29.722" v="162"/>
        <pc:sldMkLst>
          <pc:docMk/>
          <pc:sldMk cId="1477678909" sldId="519"/>
        </pc:sldMkLst>
        <pc:spChg chg="mod">
          <ac:chgData name="Brooks, Cathy" userId="S::c-brooks@tti.tamu.edu::a6f7089a-7cd9-4540-a0b7-2bb23857e7bc" providerId="AD" clId="Web-{26F6E038-3FCF-E8CB-E90E-ED294222BAC4}" dt="2021-06-22T16:28:34.471" v="158" actId="20577"/>
          <ac:spMkLst>
            <pc:docMk/>
            <pc:sldMk cId="1477678909" sldId="519"/>
            <ac:spMk id="2" creationId="{9BD3D05D-5465-408A-A74D-54E22D98573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020FB-F32B-40EC-8931-51E93A57AF8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F576FD-6A8D-43AB-8B8E-515683742DDF}">
      <dgm:prSet phldrT="[Text]"/>
      <dgm:spPr/>
      <dgm:t>
        <a:bodyPr/>
        <a:lstStyle/>
        <a:p>
          <a:r>
            <a:rPr lang="en-US" dirty="0"/>
            <a:t>Raise your hand</a:t>
          </a:r>
        </a:p>
      </dgm:t>
    </dgm:pt>
    <dgm:pt modelId="{BC4EED4A-8BCD-47F3-8740-A7A23A4649D1}" type="parTrans" cxnId="{CE0C09AB-2707-4EE0-9305-F11E895BD12E}">
      <dgm:prSet/>
      <dgm:spPr/>
      <dgm:t>
        <a:bodyPr/>
        <a:lstStyle/>
        <a:p>
          <a:endParaRPr lang="en-US"/>
        </a:p>
      </dgm:t>
    </dgm:pt>
    <dgm:pt modelId="{821EA28D-5956-4E46-B585-AF249AD2B0BE}" type="sibTrans" cxnId="{CE0C09AB-2707-4EE0-9305-F11E895BD12E}">
      <dgm:prSet/>
      <dgm:spPr/>
      <dgm:t>
        <a:bodyPr/>
        <a:lstStyle/>
        <a:p>
          <a:endParaRPr lang="en-US"/>
        </a:p>
      </dgm:t>
    </dgm:pt>
    <dgm:pt modelId="{76F13F04-4DFA-4BAD-8A70-CDA617A06C6C}">
      <dgm:prSet phldrT="[Text]"/>
      <dgm:spPr/>
      <dgm:t>
        <a:bodyPr/>
        <a:lstStyle/>
        <a:p>
          <a:r>
            <a:rPr lang="en-US" dirty="0"/>
            <a:t>Type ideas into chat</a:t>
          </a:r>
        </a:p>
      </dgm:t>
    </dgm:pt>
    <dgm:pt modelId="{9CFE27A7-C594-4083-8E6B-D2FADCE3B8FE}" type="parTrans" cxnId="{E2A9A1D5-48B0-4E86-ABBD-C05C6919CA9F}">
      <dgm:prSet/>
      <dgm:spPr/>
      <dgm:t>
        <a:bodyPr/>
        <a:lstStyle/>
        <a:p>
          <a:endParaRPr lang="en-US"/>
        </a:p>
      </dgm:t>
    </dgm:pt>
    <dgm:pt modelId="{89E9D2EF-3FDA-43A0-B03D-8927465B86E6}" type="sibTrans" cxnId="{E2A9A1D5-48B0-4E86-ABBD-C05C6919CA9F}">
      <dgm:prSet/>
      <dgm:spPr/>
      <dgm:t>
        <a:bodyPr/>
        <a:lstStyle/>
        <a:p>
          <a:endParaRPr lang="en-US"/>
        </a:p>
      </dgm:t>
    </dgm:pt>
    <dgm:pt modelId="{02F72CAE-C2E7-478E-A744-7FD6F49264DE}">
      <dgm:prSet/>
      <dgm:spPr/>
      <dgm:t>
        <a:bodyPr/>
        <a:lstStyle/>
        <a:p>
          <a:r>
            <a:rPr lang="en-US" dirty="0"/>
            <a:t>Contact Us</a:t>
          </a:r>
        </a:p>
      </dgm:t>
    </dgm:pt>
    <dgm:pt modelId="{31B993E5-A022-44B1-97C0-2F1C8593B4E4}" type="parTrans" cxnId="{637FCBB1-8760-4C31-9C62-7774CBCA837A}">
      <dgm:prSet/>
      <dgm:spPr/>
      <dgm:t>
        <a:bodyPr/>
        <a:lstStyle/>
        <a:p>
          <a:endParaRPr lang="en-US"/>
        </a:p>
      </dgm:t>
    </dgm:pt>
    <dgm:pt modelId="{E843CBCD-510A-4750-A0A0-B1E9709AB91C}" type="sibTrans" cxnId="{637FCBB1-8760-4C31-9C62-7774CBCA837A}">
      <dgm:prSet/>
      <dgm:spPr/>
      <dgm:t>
        <a:bodyPr/>
        <a:lstStyle/>
        <a:p>
          <a:endParaRPr lang="en-US"/>
        </a:p>
      </dgm:t>
    </dgm:pt>
    <dgm:pt modelId="{4E8B8027-7586-4812-B43D-BC9ABD870815}" type="pres">
      <dgm:prSet presAssocID="{128020FB-F32B-40EC-8931-51E93A57AF87}" presName="Name0" presStyleCnt="0">
        <dgm:presLayoutVars>
          <dgm:dir/>
          <dgm:resizeHandles val="exact"/>
        </dgm:presLayoutVars>
      </dgm:prSet>
      <dgm:spPr/>
    </dgm:pt>
    <dgm:pt modelId="{9C5CCDF8-7E23-4795-8CA4-61A69C7A5C2F}" type="pres">
      <dgm:prSet presAssocID="{63F576FD-6A8D-43AB-8B8E-515683742DDF}" presName="compNode" presStyleCnt="0"/>
      <dgm:spPr/>
    </dgm:pt>
    <dgm:pt modelId="{A93E0D31-3116-496B-9197-09A25C800EA5}" type="pres">
      <dgm:prSet presAssocID="{63F576FD-6A8D-43AB-8B8E-515683742DDF}" presName="pict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Several hands raised and ready to answer a question"/>
        </a:ext>
      </dgm:extLst>
    </dgm:pt>
    <dgm:pt modelId="{EACC5AF6-42D1-4BE1-B3A5-1A66966F7617}" type="pres">
      <dgm:prSet presAssocID="{63F576FD-6A8D-43AB-8B8E-515683742DDF}" presName="textRect" presStyleLbl="revTx" presStyleIdx="0" presStyleCnt="3">
        <dgm:presLayoutVars>
          <dgm:bulletEnabled val="1"/>
        </dgm:presLayoutVars>
      </dgm:prSet>
      <dgm:spPr/>
    </dgm:pt>
    <dgm:pt modelId="{EA575181-00C3-4BC3-B831-5CF3057EA2A3}" type="pres">
      <dgm:prSet presAssocID="{821EA28D-5956-4E46-B585-AF249AD2B0BE}" presName="sibTrans" presStyleLbl="sibTrans2D1" presStyleIdx="0" presStyleCnt="0"/>
      <dgm:spPr/>
    </dgm:pt>
    <dgm:pt modelId="{BCF3646A-884D-4A5E-A97D-DEB66EE21A62}" type="pres">
      <dgm:prSet presAssocID="{76F13F04-4DFA-4BAD-8A70-CDA617A06C6C}" presName="compNode" presStyleCnt="0"/>
      <dgm:spPr/>
    </dgm:pt>
    <dgm:pt modelId="{B0747FF2-D521-41D5-95EE-9A79644FD5D4}" type="pres">
      <dgm:prSet presAssocID="{76F13F04-4DFA-4BAD-8A70-CDA617A06C6C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23000" b="-23000"/>
          </a:stretch>
        </a:blipFill>
      </dgm:spPr>
    </dgm:pt>
    <dgm:pt modelId="{452FF55B-DA68-462A-AE62-225A17234725}" type="pres">
      <dgm:prSet presAssocID="{76F13F04-4DFA-4BAD-8A70-CDA617A06C6C}" presName="textRect" presStyleLbl="revTx" presStyleIdx="1" presStyleCnt="3">
        <dgm:presLayoutVars>
          <dgm:bulletEnabled val="1"/>
        </dgm:presLayoutVars>
      </dgm:prSet>
      <dgm:spPr/>
    </dgm:pt>
    <dgm:pt modelId="{F2311C9F-9066-470A-9C54-57D82BFAE046}" type="pres">
      <dgm:prSet presAssocID="{89E9D2EF-3FDA-43A0-B03D-8927465B86E6}" presName="sibTrans" presStyleLbl="sibTrans2D1" presStyleIdx="0" presStyleCnt="0"/>
      <dgm:spPr/>
    </dgm:pt>
    <dgm:pt modelId="{A7491B8B-4EA8-4815-B5DE-939F79EAF2C1}" type="pres">
      <dgm:prSet presAssocID="{02F72CAE-C2E7-478E-A744-7FD6F49264DE}" presName="compNode" presStyleCnt="0"/>
      <dgm:spPr/>
    </dgm:pt>
    <dgm:pt modelId="{7C8D5799-F946-465F-A3AC-4AD933B31945}" type="pres">
      <dgm:prSet presAssocID="{02F72CAE-C2E7-478E-A744-7FD6F49264DE}" presName="pictRect" presStyleLbl="node1" presStyleIdx="2" presStyleCnt="3"/>
      <dgm:spPr>
        <a:blipFill rotWithShape="1">
          <a:blip xmlns:r="http://schemas.openxmlformats.org/officeDocument/2006/relationships" r:embed="rId4"/>
          <a:srcRect/>
          <a:stretch>
            <a:fillRect t="-18000" b="-18000"/>
          </a:stretch>
        </a:blipFill>
      </dgm:spPr>
    </dgm:pt>
    <dgm:pt modelId="{F46E5517-A118-4A6F-9440-F594F5A3F3FD}" type="pres">
      <dgm:prSet presAssocID="{02F72CAE-C2E7-478E-A744-7FD6F49264DE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41D99211-ED5A-4E63-9A38-D21E27B27B18}" type="presOf" srcId="{821EA28D-5956-4E46-B585-AF249AD2B0BE}" destId="{EA575181-00C3-4BC3-B831-5CF3057EA2A3}" srcOrd="0" destOrd="0" presId="urn:microsoft.com/office/officeart/2005/8/layout/pList1"/>
    <dgm:cxn modelId="{8A15B219-3804-495C-BE0E-FD48CE6C6655}" type="presOf" srcId="{02F72CAE-C2E7-478E-A744-7FD6F49264DE}" destId="{F46E5517-A118-4A6F-9440-F594F5A3F3FD}" srcOrd="0" destOrd="0" presId="urn:microsoft.com/office/officeart/2005/8/layout/pList1"/>
    <dgm:cxn modelId="{0DB63846-00C2-44C2-930A-388F63CFD005}" type="presOf" srcId="{63F576FD-6A8D-43AB-8B8E-515683742DDF}" destId="{EACC5AF6-42D1-4BE1-B3A5-1A66966F7617}" srcOrd="0" destOrd="0" presId="urn:microsoft.com/office/officeart/2005/8/layout/pList1"/>
    <dgm:cxn modelId="{2624AC56-8036-43CF-A1CE-6DDFEF5F1575}" type="presOf" srcId="{128020FB-F32B-40EC-8931-51E93A57AF87}" destId="{4E8B8027-7586-4812-B43D-BC9ABD870815}" srcOrd="0" destOrd="0" presId="urn:microsoft.com/office/officeart/2005/8/layout/pList1"/>
    <dgm:cxn modelId="{CE0C09AB-2707-4EE0-9305-F11E895BD12E}" srcId="{128020FB-F32B-40EC-8931-51E93A57AF87}" destId="{63F576FD-6A8D-43AB-8B8E-515683742DDF}" srcOrd="0" destOrd="0" parTransId="{BC4EED4A-8BCD-47F3-8740-A7A23A4649D1}" sibTransId="{821EA28D-5956-4E46-B585-AF249AD2B0BE}"/>
    <dgm:cxn modelId="{637FCBB1-8760-4C31-9C62-7774CBCA837A}" srcId="{128020FB-F32B-40EC-8931-51E93A57AF87}" destId="{02F72CAE-C2E7-478E-A744-7FD6F49264DE}" srcOrd="2" destOrd="0" parTransId="{31B993E5-A022-44B1-97C0-2F1C8593B4E4}" sibTransId="{E843CBCD-510A-4750-A0A0-B1E9709AB91C}"/>
    <dgm:cxn modelId="{E63556C4-9668-41FA-BA69-3C6CAA7F382A}" type="presOf" srcId="{89E9D2EF-3FDA-43A0-B03D-8927465B86E6}" destId="{F2311C9F-9066-470A-9C54-57D82BFAE046}" srcOrd="0" destOrd="0" presId="urn:microsoft.com/office/officeart/2005/8/layout/pList1"/>
    <dgm:cxn modelId="{E2A9A1D5-48B0-4E86-ABBD-C05C6919CA9F}" srcId="{128020FB-F32B-40EC-8931-51E93A57AF87}" destId="{76F13F04-4DFA-4BAD-8A70-CDA617A06C6C}" srcOrd="1" destOrd="0" parTransId="{9CFE27A7-C594-4083-8E6B-D2FADCE3B8FE}" sibTransId="{89E9D2EF-3FDA-43A0-B03D-8927465B86E6}"/>
    <dgm:cxn modelId="{A892F6FA-CA20-4002-83BA-2A8C16F68DDD}" type="presOf" srcId="{76F13F04-4DFA-4BAD-8A70-CDA617A06C6C}" destId="{452FF55B-DA68-462A-AE62-225A17234725}" srcOrd="0" destOrd="0" presId="urn:microsoft.com/office/officeart/2005/8/layout/pList1"/>
    <dgm:cxn modelId="{BC5D3F3A-1B0A-450D-ABB7-CA3D9025A420}" type="presParOf" srcId="{4E8B8027-7586-4812-B43D-BC9ABD870815}" destId="{9C5CCDF8-7E23-4795-8CA4-61A69C7A5C2F}" srcOrd="0" destOrd="0" presId="urn:microsoft.com/office/officeart/2005/8/layout/pList1"/>
    <dgm:cxn modelId="{2C2DDC45-AD2C-46FD-B7D7-DA52B674C7A3}" type="presParOf" srcId="{9C5CCDF8-7E23-4795-8CA4-61A69C7A5C2F}" destId="{A93E0D31-3116-496B-9197-09A25C800EA5}" srcOrd="0" destOrd="0" presId="urn:microsoft.com/office/officeart/2005/8/layout/pList1"/>
    <dgm:cxn modelId="{1F5F1362-51D6-41A0-8A26-7A05DCA90025}" type="presParOf" srcId="{9C5CCDF8-7E23-4795-8CA4-61A69C7A5C2F}" destId="{EACC5AF6-42D1-4BE1-B3A5-1A66966F7617}" srcOrd="1" destOrd="0" presId="urn:microsoft.com/office/officeart/2005/8/layout/pList1"/>
    <dgm:cxn modelId="{55665F07-51FE-4974-904D-37821EA13AE0}" type="presParOf" srcId="{4E8B8027-7586-4812-B43D-BC9ABD870815}" destId="{EA575181-00C3-4BC3-B831-5CF3057EA2A3}" srcOrd="1" destOrd="0" presId="urn:microsoft.com/office/officeart/2005/8/layout/pList1"/>
    <dgm:cxn modelId="{F8C3A199-53DF-4906-9D26-8F9109248FA5}" type="presParOf" srcId="{4E8B8027-7586-4812-B43D-BC9ABD870815}" destId="{BCF3646A-884D-4A5E-A97D-DEB66EE21A62}" srcOrd="2" destOrd="0" presId="urn:microsoft.com/office/officeart/2005/8/layout/pList1"/>
    <dgm:cxn modelId="{DE04FFB0-37B7-48FB-92E5-AEF483C7465A}" type="presParOf" srcId="{BCF3646A-884D-4A5E-A97D-DEB66EE21A62}" destId="{B0747FF2-D521-41D5-95EE-9A79644FD5D4}" srcOrd="0" destOrd="0" presId="urn:microsoft.com/office/officeart/2005/8/layout/pList1"/>
    <dgm:cxn modelId="{08476236-91FA-4A81-A499-C36BE581E17E}" type="presParOf" srcId="{BCF3646A-884D-4A5E-A97D-DEB66EE21A62}" destId="{452FF55B-DA68-462A-AE62-225A17234725}" srcOrd="1" destOrd="0" presId="urn:microsoft.com/office/officeart/2005/8/layout/pList1"/>
    <dgm:cxn modelId="{8F08A91E-C424-4A12-AE73-35B8867606B6}" type="presParOf" srcId="{4E8B8027-7586-4812-B43D-BC9ABD870815}" destId="{F2311C9F-9066-470A-9C54-57D82BFAE046}" srcOrd="3" destOrd="0" presId="urn:microsoft.com/office/officeart/2005/8/layout/pList1"/>
    <dgm:cxn modelId="{06D9795F-DBD2-4636-AD37-ED415CEBFD1F}" type="presParOf" srcId="{4E8B8027-7586-4812-B43D-BC9ABD870815}" destId="{A7491B8B-4EA8-4815-B5DE-939F79EAF2C1}" srcOrd="4" destOrd="0" presId="urn:microsoft.com/office/officeart/2005/8/layout/pList1"/>
    <dgm:cxn modelId="{9B14BDA8-CD85-4129-8887-FBB0CF2D9A22}" type="presParOf" srcId="{A7491B8B-4EA8-4815-B5DE-939F79EAF2C1}" destId="{7C8D5799-F946-465F-A3AC-4AD933B31945}" srcOrd="0" destOrd="0" presId="urn:microsoft.com/office/officeart/2005/8/layout/pList1"/>
    <dgm:cxn modelId="{2972BC11-196C-4C3D-BE5C-9CE3A9002953}" type="presParOf" srcId="{A7491B8B-4EA8-4815-B5DE-939F79EAF2C1}" destId="{F46E5517-A118-4A6F-9440-F594F5A3F3F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E0D31-3116-496B-9197-09A25C800EA5}">
      <dsp:nvSpPr>
        <dsp:cNvPr id="0" name=""/>
        <dsp:cNvSpPr/>
      </dsp:nvSpPr>
      <dsp:spPr>
        <a:xfrm>
          <a:off x="2165" y="617588"/>
          <a:ext cx="3435493" cy="236705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C5AF6-42D1-4BE1-B3A5-1A66966F7617}">
      <dsp:nvSpPr>
        <dsp:cNvPr id="0" name=""/>
        <dsp:cNvSpPr/>
      </dsp:nvSpPr>
      <dsp:spPr>
        <a:xfrm>
          <a:off x="2165" y="2984643"/>
          <a:ext cx="3435493" cy="1274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Raise your hand</a:t>
          </a:r>
        </a:p>
      </dsp:txBody>
      <dsp:txXfrm>
        <a:off x="2165" y="2984643"/>
        <a:ext cx="3435493" cy="1274568"/>
      </dsp:txXfrm>
    </dsp:sp>
    <dsp:sp modelId="{B0747FF2-D521-41D5-95EE-9A79644FD5D4}">
      <dsp:nvSpPr>
        <dsp:cNvPr id="0" name=""/>
        <dsp:cNvSpPr/>
      </dsp:nvSpPr>
      <dsp:spPr>
        <a:xfrm>
          <a:off x="3781353" y="617588"/>
          <a:ext cx="3435493" cy="236705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FF55B-DA68-462A-AE62-225A17234725}">
      <dsp:nvSpPr>
        <dsp:cNvPr id="0" name=""/>
        <dsp:cNvSpPr/>
      </dsp:nvSpPr>
      <dsp:spPr>
        <a:xfrm>
          <a:off x="3781353" y="2984643"/>
          <a:ext cx="3435493" cy="1274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Type ideas into chat</a:t>
          </a:r>
        </a:p>
      </dsp:txBody>
      <dsp:txXfrm>
        <a:off x="3781353" y="2984643"/>
        <a:ext cx="3435493" cy="1274568"/>
      </dsp:txXfrm>
    </dsp:sp>
    <dsp:sp modelId="{7C8D5799-F946-465F-A3AC-4AD933B31945}">
      <dsp:nvSpPr>
        <dsp:cNvPr id="0" name=""/>
        <dsp:cNvSpPr/>
      </dsp:nvSpPr>
      <dsp:spPr>
        <a:xfrm>
          <a:off x="7560540" y="617588"/>
          <a:ext cx="3435493" cy="2367055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E5517-A118-4A6F-9440-F594F5A3F3FD}">
      <dsp:nvSpPr>
        <dsp:cNvPr id="0" name=""/>
        <dsp:cNvSpPr/>
      </dsp:nvSpPr>
      <dsp:spPr>
        <a:xfrm>
          <a:off x="7560540" y="2984643"/>
          <a:ext cx="3435493" cy="1274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Contact Us</a:t>
          </a:r>
        </a:p>
      </dsp:txBody>
      <dsp:txXfrm>
        <a:off x="7560540" y="2984643"/>
        <a:ext cx="3435493" cy="1274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4B97E-CCD1-49E2-AB64-92B0DB15F1FC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06405-CE04-4211-976E-16F892B561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1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88F5-B249-4BAC-BE1A-ADA5F8C96D5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CF75-C694-459D-83E3-1917BB04D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0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1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1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8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TF decided to focus on impaired riding as it is one of the primary factors contributing to MC fatalities and suspected serious injuries. Now there is a need to examine the topic further to create a targeted campaign.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TF is planning on a multi-year effort because of the enormity of the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3640E-9877-6E44-BD2E-0B775A8A85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6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dirty="0"/>
              <a:t>The TF has also contributed to planning the Forum by reviewing and commenting on sessions, speakers, agenda,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3640E-9877-6E44-BD2E-0B775A8A85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TF decided to focus on impaired riding as it is one of the primary factors contributing to MC fatalities and suspected serious injuries. Now there is a need to examine the topic further to create a targeted campaign.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TF is planning on a multi-year effort because of the enormity of the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3640E-9877-6E44-BD2E-0B775A8A85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5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2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3196256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283207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88900"/>
            <a:ext cx="2717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88900"/>
            <a:ext cx="7950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810644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11557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557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5179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940985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1600" y="6400800"/>
            <a:ext cx="83312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endParaRPr lang="en-US" altLang="en-US" sz="1600" dirty="0"/>
          </a:p>
        </p:txBody>
      </p:sp>
      <p:pic>
        <p:nvPicPr>
          <p:cNvPr id="6" name="Picture 2" descr="C:\Users\m-manser\Desktop\TTI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400800"/>
            <a:ext cx="2641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11557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155700"/>
            <a:ext cx="5334000" cy="45720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4784150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1600" y="6400800"/>
            <a:ext cx="83312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endParaRPr lang="en-US" altLang="en-US" sz="1600" dirty="0"/>
          </a:p>
        </p:txBody>
      </p:sp>
      <p:pic>
        <p:nvPicPr>
          <p:cNvPr id="6" name="Picture 2" descr="C:\Users\m-manser\Desktop\TTI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400800"/>
            <a:ext cx="2641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11557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57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493244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1600" y="6400800"/>
            <a:ext cx="83312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endParaRPr lang="en-US" altLang="en-US" sz="1600" dirty="0"/>
          </a:p>
        </p:txBody>
      </p:sp>
      <p:pic>
        <p:nvPicPr>
          <p:cNvPr id="8" name="Picture 2" descr="C:\Users\m-manser\Desktop\TTI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400800"/>
            <a:ext cx="2641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11557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557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" y="35179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5179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507021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1600" y="6400800"/>
            <a:ext cx="83312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endParaRPr lang="en-US" altLang="en-US" sz="1600" dirty="0"/>
          </a:p>
        </p:txBody>
      </p:sp>
      <p:pic>
        <p:nvPicPr>
          <p:cNvPr id="7" name="Picture 2" descr="C:\Users\m-manser\Desktop\TTI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400800"/>
            <a:ext cx="2641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11557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" y="35179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1557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123343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SzPct val="100000"/>
              <a:buFont typeface="Arial" panose="020B0604020202020204" pitchFamily="34" charset="0"/>
              <a:buChar char="•"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ClrTx/>
              <a:buSzPct val="100000"/>
              <a:buFont typeface="Courier New" panose="02070309020205020404" pitchFamily="49" charset="0"/>
              <a:buChar char="o"/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ClrTx/>
              <a:buSzPct val="100000"/>
              <a:buFont typeface="Wingdings" panose="05000000000000000000" pitchFamily="2" charset="2"/>
              <a:buChar char="§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5818374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716042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155700"/>
            <a:ext cx="5334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5700"/>
            <a:ext cx="5334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490688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149367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692495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62395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709018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576436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88900"/>
            <a:ext cx="1087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1155700"/>
            <a:ext cx="10871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0" y="1079500"/>
            <a:ext cx="1153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-76200" y="6172200"/>
            <a:ext cx="10146792" cy="72592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endParaRPr lang="en-US" altLang="en-US" sz="16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12CC3-C884-6246-A697-F27074CCE83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337203"/>
            <a:ext cx="2057400" cy="395914"/>
          </a:xfrm>
          <a:prstGeom prst="rect">
            <a:avLst/>
          </a:prstGeom>
        </p:spPr>
      </p:pic>
      <p:pic>
        <p:nvPicPr>
          <p:cNvPr id="10" name="Picture 4" descr="TxDOT Research Project Map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25" y="6250199"/>
            <a:ext cx="2286000" cy="482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istory of BMW motorcycles - Wikipedia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92" y="6187765"/>
            <a:ext cx="978408" cy="732990"/>
          </a:xfrm>
          <a:prstGeom prst="rect">
            <a:avLst/>
          </a:prstGeom>
        </p:spPr>
      </p:pic>
      <p:pic>
        <p:nvPicPr>
          <p:cNvPr id="6" name="Picture 5" descr="These Biker Women &lt;strong&gt;Ride&lt;/strong&gt; Like The Wind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/>
          <a:stretch/>
        </p:blipFill>
        <p:spPr>
          <a:xfrm>
            <a:off x="11049000" y="6192849"/>
            <a:ext cx="1140814" cy="6845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95000"/>
        <a:buFont typeface="Courier New" panose="02070309020205020404" pitchFamily="49" charset="0"/>
        <a:buChar char="o"/>
        <a:defRPr sz="2600">
          <a:solidFill>
            <a:schemeClr val="tx1"/>
          </a:solidFill>
          <a:latin typeface="Calibri Light" panose="020F0302020204030204" pitchFamily="34" charset="0"/>
          <a:ea typeface="ＭＳ Ｐゴシック" pitchFamily="-106" charset="-128"/>
          <a:cs typeface="Calibri Light" panose="020F03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SzPct val="9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Calibri Light" panose="020F0302020204030204" pitchFamily="34" charset="0"/>
          <a:ea typeface="ＭＳ Ｐゴシック" pitchFamily="-106" charset="-128"/>
          <a:cs typeface="Calibri Light" panose="020F03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ebdings" pitchFamily="18" charset="2"/>
        <a:buChar char="-"/>
        <a:defRPr sz="20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63202C-8C68-644E-81E7-DF970C586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3276600"/>
            <a:ext cx="6400800" cy="14478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Texas Motorcycle Safety Coalition Quarterly Meeting</a:t>
            </a:r>
          </a:p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June 24, 2021</a:t>
            </a:r>
          </a:p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10:00 am – 11:30 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24725-CD6E-4340-AF29-65ED106449B9}"/>
              </a:ext>
            </a:extLst>
          </p:cNvPr>
          <p:cNvSpPr txBox="1"/>
          <p:nvPr/>
        </p:nvSpPr>
        <p:spPr>
          <a:xfrm>
            <a:off x="8610600" y="124789"/>
            <a:ext cx="274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5E0A4-597C-F64E-9495-62DFD5659FCF}"/>
              </a:ext>
            </a:extLst>
          </p:cNvPr>
          <p:cNvSpPr txBox="1"/>
          <p:nvPr/>
        </p:nvSpPr>
        <p:spPr>
          <a:xfrm>
            <a:off x="0" y="262759"/>
            <a:ext cx="11506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s://www.looklearnlive.org/wp-content/uploads/2010/09/TMSC_logo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1989"/>
            <a:ext cx="712470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7177-6283-45A3-8C4D-13D02C0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0"/>
            <a:ext cx="10871200" cy="1295400"/>
          </a:xfrm>
        </p:spPr>
        <p:txBody>
          <a:bodyPr/>
          <a:lstStyle/>
          <a:p>
            <a:r>
              <a:rPr lang="en-US" sz="4000" dirty="0"/>
              <a:t>2022 Forum Planning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C3C07-0FBA-47FD-ABB7-FA010673C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Hold the Forum as an in-person event; but if possible, include a virtual attendance option for those who cannot attend in person.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scheduling a pre- or post-Forum activity such as a ride or bike rodeo.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 a focus on young riders and racing bikes in some presentations.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variety of topics appeal to attendees; presentations about riding skills, technologies, and motorcycle-related legislation were the most popular among the topics proposed in the feedback survey.</a:t>
            </a:r>
          </a:p>
        </p:txBody>
      </p:sp>
    </p:spTree>
    <p:extLst>
      <p:ext uri="{BB962C8B-B14F-4D97-AF65-F5344CB8AC3E}">
        <p14:creationId xmlns:p14="http://schemas.microsoft.com/office/powerpoint/2010/main" val="2551825457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7177-6283-45A3-8C4D-13D02C0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0"/>
            <a:ext cx="10871200" cy="1295400"/>
          </a:xfrm>
        </p:spPr>
        <p:txBody>
          <a:bodyPr/>
          <a:lstStyle/>
          <a:p>
            <a:r>
              <a:rPr lang="en-US" sz="4000"/>
              <a:t>2022 Forum Planning Ideas</a:t>
            </a:r>
            <a:endParaRPr lang="en-US" sz="4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67600E-426E-4739-8308-FD1E66840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861586"/>
              </p:ext>
            </p:extLst>
          </p:nvPr>
        </p:nvGraphicFramePr>
        <p:xfrm>
          <a:off x="533400" y="1066801"/>
          <a:ext cx="1099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470489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D219-12D8-2148-AC91-A3F0DE2C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871200" cy="1295400"/>
          </a:xfrm>
        </p:spPr>
        <p:txBody>
          <a:bodyPr/>
          <a:lstStyle/>
          <a:p>
            <a:r>
              <a:rPr lang="en-US" sz="4000" dirty="0"/>
              <a:t>TMSC Task Force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46A73-3AEE-C448-836A-A46608A4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10871200" cy="4572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b="1" dirty="0"/>
              <a:t>Purpose</a:t>
            </a:r>
            <a:r>
              <a:rPr lang="en-US" sz="2800" dirty="0"/>
              <a:t> </a:t>
            </a:r>
          </a:p>
          <a:p>
            <a:pPr marL="463550" indent="-449263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/>
              <a:t>To help the TMSC by focusing on key motorcycle safety issues and making recommendations back to TMSC members.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b="1" dirty="0"/>
              <a:t>Meetings</a:t>
            </a:r>
          </a:p>
          <a:p>
            <a:pPr marL="463550" indent="-449263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/>
              <a:t>The Task Force will be meeting quarterly (short and productive) or more frequently depending on work product and members’ availability.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/>
              <a:t>JOIN US!</a:t>
            </a:r>
          </a:p>
          <a:p>
            <a:pPr marL="463550" marR="0" lvl="0" indent="-4635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Interested? Notify Dr. Mike (m-manser@tti.tamu.edu)</a:t>
            </a:r>
          </a:p>
          <a:p>
            <a:pPr marL="463550" indent="-449263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971897"/>
      </p:ext>
    </p:extLst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51C0A-1414-814D-8D0A-90DDE657D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1155700"/>
            <a:ext cx="5334000" cy="4572000"/>
          </a:xfrm>
        </p:spPr>
        <p:txBody>
          <a:bodyPr wrap="square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Topic Focus: </a:t>
            </a:r>
            <a:r>
              <a:rPr lang="en-US" sz="3200" dirty="0"/>
              <a:t>Rider Impairment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b="1" dirty="0"/>
              <a:t>Data Review: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FED17-4DE8-453C-863A-10A5C3E41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746" y="838200"/>
            <a:ext cx="6101854" cy="4924670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8E19AC6-53B3-490D-B951-A2988C30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871200" cy="1295400"/>
          </a:xfrm>
        </p:spPr>
        <p:txBody>
          <a:bodyPr/>
          <a:lstStyle/>
          <a:p>
            <a:r>
              <a:rPr lang="en-US" sz="4000" dirty="0"/>
              <a:t>TMSC Task Force - Task One</a:t>
            </a:r>
          </a:p>
        </p:txBody>
      </p:sp>
    </p:spTree>
    <p:extLst>
      <p:ext uri="{BB962C8B-B14F-4D97-AF65-F5344CB8AC3E}">
        <p14:creationId xmlns:p14="http://schemas.microsoft.com/office/powerpoint/2010/main" val="244632572"/>
      </p:ext>
    </p:extLst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C007FAA-59CE-42DC-AFB0-5E4D65F945C2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0" y="1143000"/>
            <a:ext cx="7450668" cy="5029200"/>
            <a:chOff x="6197600" y="1641475"/>
            <a:chExt cx="5334000" cy="36004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1216AB-AB1E-476F-8FF1-D15E923EB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7600" y="1641475"/>
              <a:ext cx="5334000" cy="3600449"/>
            </a:xfrm>
            <a:prstGeom prst="rect">
              <a:avLst/>
            </a:prstGeom>
            <a:noFill/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8CE0AA-AC67-4A52-B523-A4B5E177CF64}"/>
                </a:ext>
              </a:extLst>
            </p:cNvPr>
            <p:cNvSpPr/>
            <p:nvPr/>
          </p:nvSpPr>
          <p:spPr bwMode="auto">
            <a:xfrm>
              <a:off x="6324600" y="1676400"/>
              <a:ext cx="1676400" cy="685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125000"/>
                <a:buFont typeface="Monotype Sorts" pitchFamily="-106" charset="2"/>
                <a:buNone/>
                <a:tabLst/>
              </a:pPr>
              <a:endParaRPr kumimoji="0" lang="en-US" sz="1600" b="1" i="0" u="none" strike="noStrike" cap="none" normalizeH="0" baseline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Arial" pitchFamily="-106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538EC14-915A-4E22-87F8-C66F0B2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871200" cy="1295400"/>
          </a:xfrm>
        </p:spPr>
        <p:txBody>
          <a:bodyPr/>
          <a:lstStyle/>
          <a:p>
            <a:r>
              <a:rPr lang="en-US" sz="4000" dirty="0"/>
              <a:t>TMSC Task Force - Task One</a:t>
            </a:r>
          </a:p>
        </p:txBody>
      </p:sp>
    </p:spTree>
    <p:extLst>
      <p:ext uri="{BB962C8B-B14F-4D97-AF65-F5344CB8AC3E}">
        <p14:creationId xmlns:p14="http://schemas.microsoft.com/office/powerpoint/2010/main" val="416369857"/>
      </p:ext>
    </p:extLst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7A61-507E-4840-8ACC-33C29C27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871200" cy="1295400"/>
          </a:xfrm>
        </p:spPr>
        <p:txBody>
          <a:bodyPr/>
          <a:lstStyle/>
          <a:p>
            <a:r>
              <a:rPr lang="en-US" sz="4000" dirty="0"/>
              <a:t>TMSC Task Force - Task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51C0A-1414-814D-8D0A-90DDE657D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19200"/>
            <a:ext cx="10515600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Topic Focus: </a:t>
            </a:r>
            <a:r>
              <a:rPr lang="en-US" dirty="0"/>
              <a:t>Rider Impairment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Next Steps:</a:t>
            </a:r>
            <a:endParaRPr lang="en-US" dirty="0"/>
          </a:p>
          <a:p>
            <a:pPr marL="557213" lvl="2" indent="-557213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200" dirty="0"/>
              <a:t>Develop survey to determine target behaviors and potential countermeasures</a:t>
            </a:r>
          </a:p>
          <a:p>
            <a:pPr marL="557213" lvl="2" indent="-557213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200" dirty="0"/>
              <a:t>Develop campaign strategies and materials</a:t>
            </a:r>
          </a:p>
          <a:p>
            <a:pPr marL="557213" lvl="2" indent="-557213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200" dirty="0"/>
              <a:t>Implement pilot</a:t>
            </a:r>
          </a:p>
        </p:txBody>
      </p:sp>
    </p:spTree>
    <p:extLst>
      <p:ext uri="{BB962C8B-B14F-4D97-AF65-F5344CB8AC3E}">
        <p14:creationId xmlns:p14="http://schemas.microsoft.com/office/powerpoint/2010/main" val="3718996792"/>
      </p:ext>
    </p:extLst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10871200" cy="1295400"/>
          </a:xfrm>
        </p:spPr>
        <p:txBody>
          <a:bodyPr/>
          <a:lstStyle/>
          <a:p>
            <a:r>
              <a:rPr lang="en-US" sz="4000" dirty="0"/>
              <a:t>TMSC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838200"/>
            <a:ext cx="10769600" cy="21209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Legislative Update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239000"/>
            <a:ext cx="8482986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FE694-6801-49CC-B246-2F60395F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438400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0858"/>
      </p:ext>
    </p:extLst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tro Man by SoulComplex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3843042" cy="38430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 dirty="0"/>
              <a:t>TDLR Update</a:t>
            </a:r>
          </a:p>
        </p:txBody>
      </p:sp>
    </p:spTree>
    <p:extLst>
      <p:ext uri="{BB962C8B-B14F-4D97-AF65-F5344CB8AC3E}">
        <p14:creationId xmlns:p14="http://schemas.microsoft.com/office/powerpoint/2010/main" val="1775234632"/>
      </p:ext>
    </p:extLst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483100"/>
            <a:ext cx="11456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for: </a:t>
            </a:r>
            <a:r>
              <a:rPr lang="en-US" dirty="0" err="1"/>
              <a:t>fhwa</a:t>
            </a:r>
            <a:r>
              <a:rPr lang="en-US" dirty="0"/>
              <a:t> motorcycle barriers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https://safety.fhwa.dot.gov/motorcycles/docs/FHWA-SA-21-069_Addressing_MAC_Recommendations_Rpt.pdf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 dirty="0"/>
              <a:t>FHWA Report 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384300"/>
            <a:ext cx="6517673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23399"/>
      </p:ext>
    </p:extLst>
  </p:cSld>
  <p:clrMapOvr>
    <a:masterClrMapping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400" y="5029200"/>
            <a:ext cx="6400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yet available. Likely 1 – 2 months from now.</a:t>
            </a:r>
          </a:p>
          <a:p>
            <a:r>
              <a:rPr lang="en-US" dirty="0"/>
              <a:t>Coming up after that are Noteworthy Practices and then CAV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 dirty="0"/>
              <a:t>FHWA Report 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589"/>
          <a:stretch/>
        </p:blipFill>
        <p:spPr>
          <a:xfrm>
            <a:off x="627358" y="1676400"/>
            <a:ext cx="694250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31987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CC92-CE10-3F41-8973-3E320ADE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901700"/>
          </a:xfrm>
        </p:spPr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1708-6F8E-9449-B38B-AACDAD7F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111252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10:00 – 10:05 	Opening Remarks &amp; Introduction </a:t>
            </a:r>
            <a:r>
              <a:rPr lang="en-US" sz="1800" dirty="0"/>
              <a:t>(Chris B)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10:05 – 10:10  	</a:t>
            </a:r>
            <a:r>
              <a:rPr lang="en-US" sz="2800" dirty="0" err="1"/>
              <a:t>Webex</a:t>
            </a:r>
            <a:r>
              <a:rPr lang="en-US" sz="2800" dirty="0"/>
              <a:t> refresher </a:t>
            </a:r>
            <a:r>
              <a:rPr lang="en-US" sz="1800" dirty="0"/>
              <a:t>(Mike)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10:10 – 10:25	Forum Review and 2022 Plan </a:t>
            </a:r>
            <a:r>
              <a:rPr lang="en-US" sz="1800" dirty="0"/>
              <a:t>(Cathy) 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10:25 – 10:40	Task Force Activity Update </a:t>
            </a:r>
            <a:r>
              <a:rPr lang="en-US" sz="1800" dirty="0"/>
              <a:t>(Cathy)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		Task Force Membership Request </a:t>
            </a:r>
            <a:r>
              <a:rPr lang="en-US" sz="1800" dirty="0"/>
              <a:t>(Cathy)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		Task Force Legislative Update </a:t>
            </a:r>
            <a:r>
              <a:rPr lang="en-US" sz="1800" dirty="0"/>
              <a:t>(Jude)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10:40 – 10:45	TDLR Update </a:t>
            </a:r>
            <a:r>
              <a:rPr lang="en-US" sz="1800" dirty="0"/>
              <a:t>(Ford)  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10:45 – 10:55	FHWA Report </a:t>
            </a:r>
            <a:r>
              <a:rPr lang="en-US" sz="1800" dirty="0"/>
              <a:t>(Mike) </a:t>
            </a:r>
          </a:p>
          <a:p>
            <a:pPr>
              <a:spcBef>
                <a:spcPts val="0"/>
              </a:spcBef>
            </a:pPr>
            <a:r>
              <a:rPr lang="en-US" sz="2800"/>
              <a:t>10:55 </a:t>
            </a:r>
            <a:r>
              <a:rPr lang="en-US" sz="2800" dirty="0"/>
              <a:t>– 11:30  	Updates, Open Forum </a:t>
            </a:r>
            <a:r>
              <a:rPr lang="en-US" sz="1800" dirty="0"/>
              <a:t>(Chris B)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11:30                    Adjourn </a:t>
            </a:r>
            <a:r>
              <a:rPr lang="en-US" sz="1800" dirty="0"/>
              <a:t>(Chris B)</a:t>
            </a:r>
          </a:p>
        </p:txBody>
      </p:sp>
    </p:spTree>
    <p:extLst>
      <p:ext uri="{BB962C8B-B14F-4D97-AF65-F5344CB8AC3E}">
        <p14:creationId xmlns:p14="http://schemas.microsoft.com/office/powerpoint/2010/main" val="10546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Updates, Open Forum, </a:t>
            </a:r>
            <a:r>
              <a:rPr lang="en-US"/>
              <a:t>New Stuff</a:t>
            </a:r>
            <a:endParaRPr lang="en-US" dirty="0"/>
          </a:p>
        </p:txBody>
      </p:sp>
      <p:pic>
        <p:nvPicPr>
          <p:cNvPr id="3074" name="Picture 2" descr="https://techstartups.com/wp-content/uploads/2019/07/Curtiss-Motorcycles-960x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8153400"/>
            <a:ext cx="7391400" cy="4388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18777-5B29-4665-96D2-57F021B85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653" y="1219200"/>
            <a:ext cx="7258693" cy="48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5615"/>
      </p:ext>
    </p:extLst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B302-6B85-466D-88FC-7692D12A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Pledge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83A3E-BC84-4F85-B102-83EFE5C0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 Light"/>
                <a:ea typeface="ＭＳ Ｐゴシック"/>
                <a:cs typeface="Calibri Light"/>
              </a:rPr>
              <a:t>#IRideForTomorrow</a:t>
            </a:r>
            <a:endParaRPr lang="en-US" dirty="0"/>
          </a:p>
          <a:p>
            <a:r>
              <a:rPr lang="en-US" dirty="0"/>
              <a:t>#TxMotorcycleSafetyPledge</a:t>
            </a:r>
          </a:p>
        </p:txBody>
      </p:sp>
    </p:spTree>
    <p:extLst>
      <p:ext uri="{BB962C8B-B14F-4D97-AF65-F5344CB8AC3E}">
        <p14:creationId xmlns:p14="http://schemas.microsoft.com/office/powerpoint/2010/main" val="1003577622"/>
      </p:ext>
    </p:extLst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A2D8-3F8E-4397-9A89-AF474335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/>
                <a:cs typeface="Calibri"/>
              </a:rPr>
              <a:t>TxDOT</a:t>
            </a:r>
            <a:endParaRPr lang="en-US" dirty="0"/>
          </a:p>
        </p:txBody>
      </p:sp>
      <p:pic>
        <p:nvPicPr>
          <p:cNvPr id="4" name="Picture 4" descr="A picture containing text, sky, outdoor, yellow&#10;&#10;Description automatically generated">
            <a:extLst>
              <a:ext uri="{FF2B5EF4-FFF2-40B4-BE49-F238E27FC236}">
                <a16:creationId xmlns:a16="http://schemas.microsoft.com/office/drawing/2014/main" id="{14DFE874-5CE6-4E18-B11E-E9DA40479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345" y="1250950"/>
            <a:ext cx="6107310" cy="4572000"/>
          </a:xfrm>
        </p:spPr>
      </p:pic>
    </p:spTree>
    <p:extLst>
      <p:ext uri="{BB962C8B-B14F-4D97-AF65-F5344CB8AC3E}">
        <p14:creationId xmlns:p14="http://schemas.microsoft.com/office/powerpoint/2010/main" val="2015157515"/>
      </p:ext>
    </p:extLst>
  </p:cSld>
  <p:clrMapOvr>
    <a:masterClrMapping/>
  </p:clrMapOvr>
  <p:transition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C4FB-9F85-48CD-A759-8442D777B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80428"/>
            <a:ext cx="10363200" cy="1470025"/>
          </a:xfrm>
        </p:spPr>
        <p:txBody>
          <a:bodyPr/>
          <a:lstStyle/>
          <a:p>
            <a:pPr algn="ctr"/>
            <a:r>
              <a:rPr lang="en-US" sz="5400" dirty="0">
                <a:latin typeface="Calibri"/>
                <a:ea typeface="ＭＳ Ｐゴシック"/>
                <a:cs typeface="Calibri"/>
              </a:rPr>
              <a:t>Mark Your Calendar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C3745-E567-48B0-B542-76E8B6DE9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083200"/>
            <a:ext cx="10058400" cy="2387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>
                <a:latin typeface="Calibri Light"/>
                <a:ea typeface="ＭＳ Ｐゴシック"/>
                <a:cs typeface="Calibri Light"/>
              </a:rPr>
              <a:t>TEXAS MOTORCYCLE SAFETY COALITION MEETING: SEPTEMBER 2, 2021</a:t>
            </a:r>
            <a:endParaRPr lang="en-US" sz="4400" b="1" dirty="0">
              <a:latin typeface="Calibri Light"/>
              <a:ea typeface="ＭＳ Ｐゴシック"/>
              <a:cs typeface="Calibri Ligh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latin typeface="Calibri Light"/>
                <a:ea typeface="ＭＳ Ｐゴシック"/>
                <a:cs typeface="Calibri Light"/>
              </a:rPr>
              <a:t>Webex</a:t>
            </a:r>
            <a:r>
              <a:rPr lang="en-US" sz="4000" dirty="0">
                <a:latin typeface="Calibri Light"/>
                <a:ea typeface="ＭＳ Ｐゴシック"/>
                <a:cs typeface="Calibri Light"/>
              </a:rPr>
              <a:t> Conference Call  10:00 am - 11:30 am</a:t>
            </a:r>
          </a:p>
        </p:txBody>
      </p:sp>
    </p:spTree>
    <p:extLst>
      <p:ext uri="{BB962C8B-B14F-4D97-AF65-F5344CB8AC3E}">
        <p14:creationId xmlns:p14="http://schemas.microsoft.com/office/powerpoint/2010/main" val="3935533910"/>
      </p:ext>
    </p:extLst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63202C-8C68-644E-81E7-DF970C586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886200"/>
            <a:ext cx="6400800" cy="14478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Texas Motorcycle Safety Coalition Quarterly Meeting</a:t>
            </a:r>
          </a:p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Adjourn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24725-CD6E-4340-AF29-65ED106449B9}"/>
              </a:ext>
            </a:extLst>
          </p:cNvPr>
          <p:cNvSpPr txBox="1"/>
          <p:nvPr/>
        </p:nvSpPr>
        <p:spPr>
          <a:xfrm>
            <a:off x="8610600" y="124789"/>
            <a:ext cx="274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5E0A4-597C-F64E-9495-62DFD5659FCF}"/>
              </a:ext>
            </a:extLst>
          </p:cNvPr>
          <p:cNvSpPr txBox="1"/>
          <p:nvPr/>
        </p:nvSpPr>
        <p:spPr>
          <a:xfrm>
            <a:off x="0" y="262759"/>
            <a:ext cx="11506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s://www.looklearnlive.org/wp-content/uploads/2010/09/TMSC_logo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712470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559F8-56FE-D343-83A3-F66DC1B8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76200"/>
            <a:ext cx="7848600" cy="914400"/>
          </a:xfrm>
        </p:spPr>
        <p:txBody>
          <a:bodyPr/>
          <a:lstStyle/>
          <a:p>
            <a:r>
              <a:rPr lang="en-US" sz="4000" dirty="0"/>
              <a:t>WebEx Refresher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DEAD-05BE-6743-9F4D-D4F03317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400"/>
            <a:ext cx="9982200" cy="45720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u="sng" dirty="0"/>
              <a:t>Please stay muted (Jack will help with this)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limits distracting sounds and noises that detract from the meeting. TTI will also be muting people.</a:t>
            </a:r>
          </a:p>
          <a:p>
            <a:r>
              <a:rPr lang="en-US" dirty="0"/>
              <a:t>Don’t put us on “hold”.</a:t>
            </a:r>
          </a:p>
          <a:p>
            <a:r>
              <a:rPr lang="en-US" dirty="0"/>
              <a:t>Participate in the meeting.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WebEx chat.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Or after the meeting, send us a note using the Contact Us page on looklearnlive.org.</a:t>
            </a:r>
          </a:p>
        </p:txBody>
      </p:sp>
    </p:spTree>
    <p:extLst>
      <p:ext uri="{BB962C8B-B14F-4D97-AF65-F5344CB8AC3E}">
        <p14:creationId xmlns:p14="http://schemas.microsoft.com/office/powerpoint/2010/main" val="31805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054"/>
            <a:ext cx="3853295" cy="1028612"/>
          </a:xfrm>
        </p:spPr>
        <p:txBody>
          <a:bodyPr/>
          <a:lstStyle/>
          <a:p>
            <a:r>
              <a:rPr lang="en-US" sz="4000" dirty="0"/>
              <a:t>WebEx Refresher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0FA03E-E038-4651-A78B-57065C7E6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8991600" cy="49339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BEB58F-CA23-4BA6-85DB-0F4F8F39F77D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6251998" y="5334000"/>
            <a:ext cx="2130002" cy="67627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1FB1B6-74EF-4906-8714-359946D46F0B}"/>
              </a:ext>
            </a:extLst>
          </p:cNvPr>
          <p:cNvCxnSpPr>
            <a:cxnSpLocks/>
            <a:stCxn id="16" idx="2"/>
          </p:cNvCxnSpPr>
          <p:nvPr/>
        </p:nvCxnSpPr>
        <p:spPr bwMode="auto">
          <a:xfrm flipH="1">
            <a:off x="9677400" y="4038600"/>
            <a:ext cx="1181100" cy="1295400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0D1F09F-9746-4230-8759-4D71B9FA1B4B}"/>
              </a:ext>
            </a:extLst>
          </p:cNvPr>
          <p:cNvSpPr/>
          <p:nvPr/>
        </p:nvSpPr>
        <p:spPr bwMode="auto">
          <a:xfrm>
            <a:off x="10058400" y="3657600"/>
            <a:ext cx="1600200" cy="3810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</a:pPr>
            <a:endParaRPr lang="en-US" sz="1600" b="1">
              <a:solidFill>
                <a:schemeClr val="accent2"/>
              </a:solidFill>
              <a:latin typeface="Arial" pitchFamily="-10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E8A7C-988B-4AE4-9315-52011FA4B0BB}"/>
              </a:ext>
            </a:extLst>
          </p:cNvPr>
          <p:cNvSpPr/>
          <p:nvPr/>
        </p:nvSpPr>
        <p:spPr bwMode="auto">
          <a:xfrm>
            <a:off x="5645995" y="4522671"/>
            <a:ext cx="1212006" cy="8113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</a:pPr>
            <a:endParaRPr lang="en-US" sz="1600" b="1">
              <a:latin typeface="Arial" pitchFamily="-10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5EC3A2-A38E-4976-8CAD-F66F58E90688}"/>
              </a:ext>
            </a:extLst>
          </p:cNvPr>
          <p:cNvSpPr txBox="1"/>
          <p:nvPr/>
        </p:nvSpPr>
        <p:spPr>
          <a:xfrm>
            <a:off x="10020671" y="3702653"/>
            <a:ext cx="16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Chat will appear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BA9EA6-EBDB-4E9F-AFD7-18F79E8B8C86}"/>
              </a:ext>
            </a:extLst>
          </p:cNvPr>
          <p:cNvSpPr txBox="1"/>
          <p:nvPr/>
        </p:nvSpPr>
        <p:spPr>
          <a:xfrm>
            <a:off x="5683177" y="4604402"/>
            <a:ext cx="115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Enter text here then press return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18541D3-EFA4-443E-BD66-C2A9B2C5673E}"/>
              </a:ext>
            </a:extLst>
          </p:cNvPr>
          <p:cNvSpPr/>
          <p:nvPr/>
        </p:nvSpPr>
        <p:spPr bwMode="auto">
          <a:xfrm>
            <a:off x="5144862" y="5695298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</a:pPr>
            <a:endParaRPr lang="en-US" sz="1600" b="1">
              <a:latin typeface="Arial" pitchFamily="-10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47FC69-4F2A-4656-97B9-2F99B37F20FC}"/>
              </a:ext>
            </a:extLst>
          </p:cNvPr>
          <p:cNvSpPr/>
          <p:nvPr/>
        </p:nvSpPr>
        <p:spPr bwMode="auto">
          <a:xfrm>
            <a:off x="2405495" y="4530361"/>
            <a:ext cx="2590800" cy="4104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</a:pPr>
            <a:endParaRPr lang="en-US" sz="1600" b="1">
              <a:latin typeface="Arial" pitchFamily="-106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01ABAF-159D-4D3E-AC74-11D0FCFE0A39}"/>
              </a:ext>
            </a:extLst>
          </p:cNvPr>
          <p:cNvCxnSpPr>
            <a:cxnSpLocks/>
            <a:endCxn id="23" idx="2"/>
          </p:cNvCxnSpPr>
          <p:nvPr/>
        </p:nvCxnSpPr>
        <p:spPr bwMode="auto">
          <a:xfrm flipH="1" flipV="1">
            <a:off x="3700895" y="4940774"/>
            <a:ext cx="1539217" cy="80131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244E10F-6BF0-44B6-AF34-BD3932DB235E}"/>
              </a:ext>
            </a:extLst>
          </p:cNvPr>
          <p:cNvSpPr txBox="1"/>
          <p:nvPr/>
        </p:nvSpPr>
        <p:spPr>
          <a:xfrm>
            <a:off x="2531121" y="4522671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to open chat box</a:t>
            </a:r>
          </a:p>
        </p:txBody>
      </p:sp>
      <p:pic>
        <p:nvPicPr>
          <p:cNvPr id="1026" name="Picture 2" descr="Meeting Room Basics | Technology Servic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4"/>
          <a:stretch/>
        </p:blipFill>
        <p:spPr bwMode="auto">
          <a:xfrm>
            <a:off x="519545" y="1605847"/>
            <a:ext cx="5682622" cy="212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6837025" y="3188615"/>
            <a:ext cx="164387" cy="1181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6" charset="2"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</a:endParaRPr>
          </a:p>
        </p:txBody>
      </p:sp>
      <p:pic>
        <p:nvPicPr>
          <p:cNvPr id="1028" name="Picture 4" descr="Meeting Room Basics | Technology Serv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0166"/>
            <a:ext cx="2286000" cy="1464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9753600" y="1828800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6" charset="2"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572000" y="1981200"/>
            <a:ext cx="5181600" cy="457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548662" y="19928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Raise your hand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38598" y="2043266"/>
            <a:ext cx="1864613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6" charset="2"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2397" y="441240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038" y="1828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67280" y="43841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59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3946-7286-4963-AB12-36A5169D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2021 Forum - Attendance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3E1D31A-4909-47CC-9A8F-87E4DCB33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117142"/>
              </p:ext>
            </p:extLst>
          </p:nvPr>
        </p:nvGraphicFramePr>
        <p:xfrm>
          <a:off x="444499" y="1143000"/>
          <a:ext cx="11303001" cy="499726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998080">
                  <a:extLst>
                    <a:ext uri="{9D8B030D-6E8A-4147-A177-3AD203B41FA5}">
                      <a16:colId xmlns:a16="http://schemas.microsoft.com/office/drawing/2014/main" val="1298013123"/>
                    </a:ext>
                  </a:extLst>
                </a:gridCol>
                <a:gridCol w="2263320">
                  <a:extLst>
                    <a:ext uri="{9D8B030D-6E8A-4147-A177-3AD203B41FA5}">
                      <a16:colId xmlns:a16="http://schemas.microsoft.com/office/drawing/2014/main" val="3372789339"/>
                    </a:ext>
                  </a:extLst>
                </a:gridCol>
                <a:gridCol w="2041601">
                  <a:extLst>
                    <a:ext uri="{9D8B030D-6E8A-4147-A177-3AD203B41FA5}">
                      <a16:colId xmlns:a16="http://schemas.microsoft.com/office/drawing/2014/main" val="4089466960"/>
                    </a:ext>
                  </a:extLst>
                </a:gridCol>
              </a:tblGrid>
              <a:tr h="1189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Session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Attendance on May 1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(live)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Attendance May 1-17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(on-demand)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/>
                </a:tc>
                <a:extLst>
                  <a:ext uri="{0D108BD9-81ED-4DB2-BD59-A6C34878D82A}">
                    <a16:rowId xmlns:a16="http://schemas.microsoft.com/office/drawing/2014/main" val="1714566294"/>
                  </a:ext>
                </a:extLst>
              </a:tr>
              <a:tr h="42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Welcome and Housekeeping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extLst>
                  <a:ext uri="{0D108BD9-81ED-4DB2-BD59-A6C34878D82A}">
                    <a16:rowId xmlns:a16="http://schemas.microsoft.com/office/drawing/2014/main" val="3006609865"/>
                  </a:ext>
                </a:extLst>
              </a:tr>
              <a:tr h="42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Rider Behaviors that Increase Risk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extLst>
                  <a:ext uri="{0D108BD9-81ED-4DB2-BD59-A6C34878D82A}">
                    <a16:rowId xmlns:a16="http://schemas.microsoft.com/office/drawing/2014/main" val="241109172"/>
                  </a:ext>
                </a:extLst>
              </a:tr>
              <a:tr h="42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Increasing Rider Training and Licensing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extLst>
                  <a:ext uri="{0D108BD9-81ED-4DB2-BD59-A6C34878D82A}">
                    <a16:rowId xmlns:a16="http://schemas.microsoft.com/office/drawing/2014/main" val="2825964412"/>
                  </a:ext>
                </a:extLst>
              </a:tr>
              <a:tr h="8089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How you can Help Reduce Rider Crashes Through Effective Communication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extLst>
                  <a:ext uri="{0D108BD9-81ED-4DB2-BD59-A6C34878D82A}">
                    <a16:rowId xmlns:a16="http://schemas.microsoft.com/office/drawing/2014/main" val="2941024184"/>
                  </a:ext>
                </a:extLst>
              </a:tr>
              <a:tr h="42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How to Educate Motorists about Rider Safety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extLst>
                  <a:ext uri="{0D108BD9-81ED-4DB2-BD59-A6C34878D82A}">
                    <a16:rowId xmlns:a16="http://schemas.microsoft.com/office/drawing/2014/main" val="2306560691"/>
                  </a:ext>
                </a:extLst>
              </a:tr>
              <a:tr h="42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How Motorcyclists are Helped at the National Level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extLst>
                  <a:ext uri="{0D108BD9-81ED-4DB2-BD59-A6C34878D82A}">
                    <a16:rowId xmlns:a16="http://schemas.microsoft.com/office/drawing/2014/main" val="3335951144"/>
                  </a:ext>
                </a:extLst>
              </a:tr>
              <a:tr h="42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How Can Clubs and Groups Improve Rider Safety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extLst>
                  <a:ext uri="{0D108BD9-81ED-4DB2-BD59-A6C34878D82A}">
                    <a16:rowId xmlns:a16="http://schemas.microsoft.com/office/drawing/2014/main" val="4102341012"/>
                  </a:ext>
                </a:extLst>
              </a:tr>
              <a:tr h="4283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Session Awards and Closing Comments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000">
                        <a:effectLst/>
                      </a:endParaRPr>
                    </a:p>
                  </a:txBody>
                  <a:tcPr marL="122832" marR="122832" marT="0" marB="0" anchor="b"/>
                </a:tc>
                <a:extLst>
                  <a:ext uri="{0D108BD9-81ED-4DB2-BD59-A6C34878D82A}">
                    <a16:rowId xmlns:a16="http://schemas.microsoft.com/office/drawing/2014/main" val="2540432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197193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3946-7286-4963-AB12-36A5169D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 wrap="square" anchor="ctr">
            <a:normAutofit/>
          </a:bodyPr>
          <a:lstStyle/>
          <a:p>
            <a:r>
              <a:rPr lang="en-US"/>
              <a:t>2021 Forum in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D773E-36D3-4E66-8DD7-8444B63746D6}"/>
              </a:ext>
            </a:extLst>
          </p:cNvPr>
          <p:cNvSpPr txBox="1"/>
          <p:nvPr/>
        </p:nvSpPr>
        <p:spPr>
          <a:xfrm>
            <a:off x="520700" y="1287067"/>
            <a:ext cx="11150599" cy="428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are you hoping to get from the Motorcycle Safety Forum?”: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Riding tips and skills to reduce your risk of crashing: 88 (65%)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about motorcycle laws and legislation: 99 (73%)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about motorcycle crashes, injuries, and fatalities: 101 (74%)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Ways to promote motorcycle awareness to other drivers: 105 (77%)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developments in motorcycle safety: 107 (79%)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Ideas for promoting motorcycle safety among riders: 113 (83%)</a:t>
            </a:r>
          </a:p>
        </p:txBody>
      </p:sp>
    </p:spTree>
    <p:extLst>
      <p:ext uri="{BB962C8B-B14F-4D97-AF65-F5344CB8AC3E}">
        <p14:creationId xmlns:p14="http://schemas.microsoft.com/office/powerpoint/2010/main" val="4138859278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864BFF-2025-4B6C-9A3A-DF9B6A38676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13978708"/>
              </p:ext>
            </p:extLst>
          </p:nvPr>
        </p:nvGraphicFramePr>
        <p:xfrm>
          <a:off x="457200" y="1143000"/>
          <a:ext cx="11201400" cy="496367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367336">
                  <a:extLst>
                    <a:ext uri="{9D8B030D-6E8A-4147-A177-3AD203B41FA5}">
                      <a16:colId xmlns:a16="http://schemas.microsoft.com/office/drawing/2014/main" val="3240646012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1293021761"/>
                    </a:ext>
                  </a:extLst>
                </a:gridCol>
                <a:gridCol w="1555749">
                  <a:extLst>
                    <a:ext uri="{9D8B030D-6E8A-4147-A177-3AD203B41FA5}">
                      <a16:colId xmlns:a16="http://schemas.microsoft.com/office/drawing/2014/main" val="2545219443"/>
                    </a:ext>
                  </a:extLst>
                </a:gridCol>
                <a:gridCol w="1400174">
                  <a:extLst>
                    <a:ext uri="{9D8B030D-6E8A-4147-A177-3AD203B41FA5}">
                      <a16:colId xmlns:a16="http://schemas.microsoft.com/office/drawing/2014/main" val="3472998438"/>
                    </a:ext>
                  </a:extLst>
                </a:gridCol>
                <a:gridCol w="1400179">
                  <a:extLst>
                    <a:ext uri="{9D8B030D-6E8A-4147-A177-3AD203B41FA5}">
                      <a16:colId xmlns:a16="http://schemas.microsoft.com/office/drawing/2014/main" val="1274666751"/>
                    </a:ext>
                  </a:extLst>
                </a:gridCol>
              </a:tblGrid>
              <a:tr h="705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</a:t>
                      </a:r>
                      <a:endParaRPr lang="en-US" sz="1400">
                        <a:effectLst/>
                      </a:endParaRPr>
                    </a:p>
                  </a:txBody>
                  <a:tcPr marL="128790" marR="77274" marT="77274" marB="77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Content</a:t>
                      </a:r>
                    </a:p>
                  </a:txBody>
                  <a:tcPr marL="128790" marR="77274" marT="77274" marB="77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Speaker Knowledge</a:t>
                      </a:r>
                    </a:p>
                  </a:txBody>
                  <a:tcPr marL="128790" marR="77274" marT="77274" marB="77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Speaker 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Presentation</a:t>
                      </a:r>
                      <a:endParaRPr lang="en-US" sz="1400">
                        <a:effectLst/>
                      </a:endParaRPr>
                    </a:p>
                  </a:txBody>
                  <a:tcPr marL="128790" marR="77274" marT="77274" marB="77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Usefulness 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 You</a:t>
                      </a:r>
                      <a:endParaRPr lang="en-US" sz="1400">
                        <a:effectLst/>
                      </a:endParaRPr>
                    </a:p>
                  </a:txBody>
                  <a:tcPr marL="128790" marR="77274" marT="77274" marB="77274"/>
                </a:tc>
                <a:extLst>
                  <a:ext uri="{0D108BD9-81ED-4DB2-BD59-A6C34878D82A}">
                    <a16:rowId xmlns:a16="http://schemas.microsoft.com/office/drawing/2014/main" val="2562254344"/>
                  </a:ext>
                </a:extLst>
              </a:tr>
              <a:tr h="443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Welcome and Housekeeping</a:t>
                      </a:r>
                    </a:p>
                  </a:txBody>
                  <a:tcPr marL="128790" marR="66971" marT="66971" marB="669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</a:t>
                      </a:r>
                    </a:p>
                  </a:txBody>
                  <a:tcPr marL="128790" marR="66971" marT="66971" marB="66971"/>
                </a:tc>
                <a:extLst>
                  <a:ext uri="{0D108BD9-81ED-4DB2-BD59-A6C34878D82A}">
                    <a16:rowId xmlns:a16="http://schemas.microsoft.com/office/drawing/2014/main" val="2472328823"/>
                  </a:ext>
                </a:extLst>
              </a:tr>
              <a:tr h="520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Rider Behaviors that Increase Risk</a:t>
                      </a:r>
                      <a:endParaRPr lang="en-US" sz="1400">
                        <a:effectLst/>
                      </a:endParaRPr>
                    </a:p>
                  </a:txBody>
                  <a:tcPr marL="128790" marR="66971" marT="66971" marB="669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extLst>
                  <a:ext uri="{0D108BD9-81ED-4DB2-BD59-A6C34878D82A}">
                    <a16:rowId xmlns:a16="http://schemas.microsoft.com/office/drawing/2014/main" val="1115282962"/>
                  </a:ext>
                </a:extLst>
              </a:tr>
              <a:tr h="520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Increasing Rider Training and Licensing</a:t>
                      </a:r>
                    </a:p>
                  </a:txBody>
                  <a:tcPr marL="128790" marR="66971" marT="66971" marB="669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extLst>
                  <a:ext uri="{0D108BD9-81ED-4DB2-BD59-A6C34878D82A}">
                    <a16:rowId xmlns:a16="http://schemas.microsoft.com/office/drawing/2014/main" val="4228672409"/>
                  </a:ext>
                </a:extLst>
              </a:tr>
              <a:tr h="691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How you can Help Reduce Rider Crashes Through Effective Communication</a:t>
                      </a:r>
                    </a:p>
                  </a:txBody>
                  <a:tcPr marL="128790" marR="66971" marT="66971" marB="669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extLst>
                  <a:ext uri="{0D108BD9-81ED-4DB2-BD59-A6C34878D82A}">
                    <a16:rowId xmlns:a16="http://schemas.microsoft.com/office/drawing/2014/main" val="1421000242"/>
                  </a:ext>
                </a:extLst>
              </a:tr>
              <a:tr h="520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How to Educate Motorists about Rider Safety</a:t>
                      </a:r>
                    </a:p>
                  </a:txBody>
                  <a:tcPr marL="128790" marR="66971" marT="66971" marB="669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</a:t>
                      </a:r>
                    </a:p>
                  </a:txBody>
                  <a:tcPr marL="128790" marR="66971" marT="66971" marB="66971"/>
                </a:tc>
                <a:extLst>
                  <a:ext uri="{0D108BD9-81ED-4DB2-BD59-A6C34878D82A}">
                    <a16:rowId xmlns:a16="http://schemas.microsoft.com/office/drawing/2014/main" val="1228071099"/>
                  </a:ext>
                </a:extLst>
              </a:tr>
              <a:tr h="520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How Motorcyclists are Helped at the National Level</a:t>
                      </a:r>
                    </a:p>
                  </a:txBody>
                  <a:tcPr marL="128790" marR="66971" marT="66971" marB="669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extLst>
                  <a:ext uri="{0D108BD9-81ED-4DB2-BD59-A6C34878D82A}">
                    <a16:rowId xmlns:a16="http://schemas.microsoft.com/office/drawing/2014/main" val="2755750906"/>
                  </a:ext>
                </a:extLst>
              </a:tr>
              <a:tr h="520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How Can Clubs and Groups Improve Rider Safety</a:t>
                      </a:r>
                    </a:p>
                  </a:txBody>
                  <a:tcPr marL="128790" marR="66971" marT="66971" marB="669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extLst>
                  <a:ext uri="{0D108BD9-81ED-4DB2-BD59-A6C34878D82A}">
                    <a16:rowId xmlns:a16="http://schemas.microsoft.com/office/drawing/2014/main" val="3072671532"/>
                  </a:ext>
                </a:extLst>
              </a:tr>
              <a:tr h="520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Awards and Closing Comments</a:t>
                      </a:r>
                    </a:p>
                  </a:txBody>
                  <a:tcPr marL="128790" marR="66971" marT="66971" marB="669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</a:t>
                      </a:r>
                    </a:p>
                  </a:txBody>
                  <a:tcPr marL="128790" marR="66971" marT="66971" marB="6697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</a:t>
                      </a:r>
                      <a:endParaRPr lang="en-US" sz="1600">
                        <a:effectLst/>
                      </a:endParaRPr>
                    </a:p>
                  </a:txBody>
                  <a:tcPr marL="128790" marR="66971" marT="66971" marB="66971"/>
                </a:tc>
                <a:extLst>
                  <a:ext uri="{0D108BD9-81ED-4DB2-BD59-A6C34878D82A}">
                    <a16:rowId xmlns:a16="http://schemas.microsoft.com/office/drawing/2014/main" val="310945444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ACD858B-B743-46D0-AB71-2115C5C9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2021 Forum – Session Ratings, 1 (highest) to 5 (lowest)</a:t>
            </a:r>
          </a:p>
        </p:txBody>
      </p:sp>
    </p:spTree>
    <p:extLst>
      <p:ext uri="{BB962C8B-B14F-4D97-AF65-F5344CB8AC3E}">
        <p14:creationId xmlns:p14="http://schemas.microsoft.com/office/powerpoint/2010/main" val="3068021957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7177-6283-45A3-8C4D-13D02C0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0"/>
            <a:ext cx="10871200" cy="1295400"/>
          </a:xfrm>
        </p:spPr>
        <p:txBody>
          <a:bodyPr/>
          <a:lstStyle/>
          <a:p>
            <a:r>
              <a:rPr lang="en-US" sz="4000" dirty="0"/>
              <a:t>2022 Forum Planning Feedback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A03DB0-6798-4741-8083-D002D621C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05000"/>
            <a:ext cx="11342076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A768E8-FD93-4C78-82DA-334A0F27E94B}"/>
              </a:ext>
            </a:extLst>
          </p:cNvPr>
          <p:cNvSpPr txBox="1"/>
          <p:nvPr/>
        </p:nvSpPr>
        <p:spPr>
          <a:xfrm>
            <a:off x="381000" y="1143000"/>
            <a:ext cx="1115060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would you prefer to hold next year’s Motorcycle Safety Forum?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85782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7177-6283-45A3-8C4D-13D02C0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0"/>
            <a:ext cx="10871200" cy="1295400"/>
          </a:xfrm>
        </p:spPr>
        <p:txBody>
          <a:bodyPr/>
          <a:lstStyle/>
          <a:p>
            <a:r>
              <a:rPr lang="en-US" sz="4000" dirty="0"/>
              <a:t>2022 Forum Planning Feedback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768E8-FD93-4C78-82DA-334A0F27E94B}"/>
              </a:ext>
            </a:extLst>
          </p:cNvPr>
          <p:cNvSpPr txBox="1"/>
          <p:nvPr/>
        </p:nvSpPr>
        <p:spPr>
          <a:xfrm>
            <a:off x="381000" y="1143000"/>
            <a:ext cx="1115060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would you prefer to hold next year’s Motorcycle Safety Forum?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4076F-71EC-4556-B6E6-16FB53C57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19" y="1701743"/>
            <a:ext cx="11062181" cy="40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1710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Guidestar">
  <a:themeElements>
    <a:clrScheme name="Guidest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uidest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00"/>
          </a:buClr>
          <a:buSzPct val="125000"/>
          <a:buFont typeface="Monotype Sorts" pitchFamily="-106" charset="2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00"/>
          </a:buClr>
          <a:buSzPct val="125000"/>
          <a:buFont typeface="Monotype Sorts" pitchFamily="-106" charset="2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Guidest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dest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idest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dest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dest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dest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dest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oalition Presentation  -  Read-Only" id="{EC4E3303-27A0-4EF9-AF98-7E6F4D0035BC}" vid="{15AF0887-C259-40C2-80F4-BF9D49AE13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6886</TotalTime>
  <Words>960</Words>
  <Application>Microsoft Office PowerPoint</Application>
  <PresentationFormat>Widescreen</PresentationFormat>
  <Paragraphs>178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Guidestar</vt:lpstr>
      <vt:lpstr>PowerPoint Presentation</vt:lpstr>
      <vt:lpstr>Agenda</vt:lpstr>
      <vt:lpstr>WebEx Refresher</vt:lpstr>
      <vt:lpstr>WebEx Refresher</vt:lpstr>
      <vt:lpstr>2021 Forum - Attendance</vt:lpstr>
      <vt:lpstr>2021 Forum in Review</vt:lpstr>
      <vt:lpstr>2021 Forum – Session Ratings, 1 (highest) to 5 (lowest)</vt:lpstr>
      <vt:lpstr>2022 Forum Planning Feedback</vt:lpstr>
      <vt:lpstr>2022 Forum Planning Feedback</vt:lpstr>
      <vt:lpstr>2022 Forum Planning Feedback</vt:lpstr>
      <vt:lpstr>2022 Forum Planning Ideas</vt:lpstr>
      <vt:lpstr>TMSC Task Force - Overview</vt:lpstr>
      <vt:lpstr>TMSC Task Force - Task One</vt:lpstr>
      <vt:lpstr>TMSC Task Force - Task One</vt:lpstr>
      <vt:lpstr>TMSC Task Force - Task One</vt:lpstr>
      <vt:lpstr>TMSC Task Force</vt:lpstr>
      <vt:lpstr>TDLR Update</vt:lpstr>
      <vt:lpstr>FHWA Report Out</vt:lpstr>
      <vt:lpstr>FHWA Report Out</vt:lpstr>
      <vt:lpstr>Updates, Open Forum, New Stuff</vt:lpstr>
      <vt:lpstr>Pledge</vt:lpstr>
      <vt:lpstr>TxDOT</vt:lpstr>
      <vt:lpstr>Mark Your Calendar</vt:lpstr>
      <vt:lpstr>PowerPoint Presentation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Ettelman, Ben</dc:creator>
  <cp:lastModifiedBy>Manser, Michael</cp:lastModifiedBy>
  <cp:revision>228</cp:revision>
  <dcterms:created xsi:type="dcterms:W3CDTF">2020-04-02T17:46:29Z</dcterms:created>
  <dcterms:modified xsi:type="dcterms:W3CDTF">2021-06-22T17:23:15Z</dcterms:modified>
</cp:coreProperties>
</file>